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72" r:id="rId1"/>
  </p:sldMasterIdLst>
  <p:notesMasterIdLst>
    <p:notesMasterId r:id="rId68"/>
  </p:notesMasterIdLst>
  <p:sldIdLst>
    <p:sldId id="1149" r:id="rId2"/>
    <p:sldId id="1139" r:id="rId3"/>
    <p:sldId id="373" r:id="rId4"/>
    <p:sldId id="375" r:id="rId5"/>
    <p:sldId id="335" r:id="rId6"/>
    <p:sldId id="267" r:id="rId7"/>
    <p:sldId id="1163" r:id="rId8"/>
    <p:sldId id="1164" r:id="rId9"/>
    <p:sldId id="376" r:id="rId10"/>
    <p:sldId id="268" r:id="rId11"/>
    <p:sldId id="1169" r:id="rId12"/>
    <p:sldId id="271" r:id="rId13"/>
    <p:sldId id="1165" r:id="rId14"/>
    <p:sldId id="377" r:id="rId15"/>
    <p:sldId id="1150" r:id="rId16"/>
    <p:sldId id="379" r:id="rId17"/>
    <p:sldId id="378" r:id="rId18"/>
    <p:sldId id="1166" r:id="rId19"/>
    <p:sldId id="1167" r:id="rId20"/>
    <p:sldId id="382" r:id="rId21"/>
    <p:sldId id="269" r:id="rId22"/>
    <p:sldId id="1173" r:id="rId23"/>
    <p:sldId id="363" r:id="rId24"/>
    <p:sldId id="383" r:id="rId25"/>
    <p:sldId id="384" r:id="rId26"/>
    <p:sldId id="336" r:id="rId27"/>
    <p:sldId id="337" r:id="rId28"/>
    <p:sldId id="366" r:id="rId29"/>
    <p:sldId id="1140" r:id="rId30"/>
    <p:sldId id="349" r:id="rId31"/>
    <p:sldId id="368" r:id="rId32"/>
    <p:sldId id="1141" r:id="rId33"/>
    <p:sldId id="352" r:id="rId34"/>
    <p:sldId id="369" r:id="rId35"/>
    <p:sldId id="1147" r:id="rId36"/>
    <p:sldId id="1168" r:id="rId37"/>
    <p:sldId id="1174" r:id="rId38"/>
    <p:sldId id="1153" r:id="rId39"/>
    <p:sldId id="1175" r:id="rId40"/>
    <p:sldId id="1146" r:id="rId41"/>
    <p:sldId id="1176" r:id="rId42"/>
    <p:sldId id="1142" r:id="rId43"/>
    <p:sldId id="357" r:id="rId44"/>
    <p:sldId id="370" r:id="rId45"/>
    <p:sldId id="365" r:id="rId46"/>
    <p:sldId id="385" r:id="rId47"/>
    <p:sldId id="386" r:id="rId48"/>
    <p:sldId id="1171" r:id="rId49"/>
    <p:sldId id="387" r:id="rId50"/>
    <p:sldId id="388" r:id="rId51"/>
    <p:sldId id="389" r:id="rId52"/>
    <p:sldId id="390" r:id="rId53"/>
    <p:sldId id="391" r:id="rId54"/>
    <p:sldId id="392" r:id="rId55"/>
    <p:sldId id="393" r:id="rId56"/>
    <p:sldId id="394" r:id="rId57"/>
    <p:sldId id="396" r:id="rId58"/>
    <p:sldId id="1178" r:id="rId59"/>
    <p:sldId id="398" r:id="rId60"/>
    <p:sldId id="399" r:id="rId61"/>
    <p:sldId id="1143" r:id="rId62"/>
    <p:sldId id="360" r:id="rId63"/>
    <p:sldId id="371" r:id="rId64"/>
    <p:sldId id="1162" r:id="rId65"/>
    <p:sldId id="1177" r:id="rId66"/>
    <p:sldId id="1144" r:id="rId6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69"/>
      <p:bold r:id="rId70"/>
      <p:italic r:id="rId71"/>
      <p:boldItalic r:id="rId72"/>
    </p:embeddedFont>
    <p:embeddedFont>
      <p:font typeface="Helvetica Neue" panose="02000503000000020004" pitchFamily="2" charset="0"/>
      <p:regular r:id="rId73"/>
      <p:bold r:id="rId74"/>
      <p:italic r:id="rId75"/>
      <p:boldItalic r:id="rId76"/>
    </p:embeddedFont>
    <p:embeddedFont>
      <p:font typeface="Helvetica Neue Light" panose="02000403000000020004" pitchFamily="2" charset="0"/>
      <p:regular r:id="rId77"/>
      <p:bold r:id="rId78"/>
      <p:italic r:id="rId79"/>
      <p:boldItalic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4851"/>
    <a:srgbClr val="202024"/>
    <a:srgbClr val="C09091"/>
    <a:srgbClr val="FF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9"/>
    <p:restoredTop sz="95940"/>
  </p:normalViewPr>
  <p:slideViewPr>
    <p:cSldViewPr snapToGrid="0">
      <p:cViewPr varScale="1">
        <p:scale>
          <a:sx n="127" d="100"/>
          <a:sy n="127" d="100"/>
        </p:scale>
        <p:origin x="112" y="66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6.fntdata"/><Relationship Id="rId79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1.fntdata"/><Relationship Id="rId77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4.fntdata"/><Relationship Id="rId80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2.fntdata"/><Relationship Id="rId75" Type="http://schemas.openxmlformats.org/officeDocument/2006/relationships/font" Target="fonts/font7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5.fntdata"/><Relationship Id="rId78" Type="http://schemas.openxmlformats.org/officeDocument/2006/relationships/font" Target="fonts/font10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font" Target="fonts/font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g>
</file>

<file path=ppt/media/image10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891a02db9_2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5891a02db9_2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7796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826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52130c76d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52130c76df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g52130c76df_0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8347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4ceba277f3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g4ceba277f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73331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4ceba277f3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g4ceba277f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3276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891a02db9_2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5891a02db9_2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2250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161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037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891a02db9_2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5891a02db9_2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64995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4ceba277f3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g4ceba277f3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04117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394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4ceba277f3_2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g4ceba277f3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9286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891a02db9_2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5891a02db9_2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39912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from(bucket: "training")</a:t>
            </a:r>
          </a:p>
          <a:p>
            <a:r>
              <a:rPr lang="en-US" dirty="0"/>
              <a:t>  |&gt; range(start: </a:t>
            </a:r>
            <a:r>
              <a:rPr lang="en-US" dirty="0" err="1"/>
              <a:t>v.timeRangeStart</a:t>
            </a:r>
            <a:r>
              <a:rPr lang="en-US" dirty="0"/>
              <a:t>, stop: </a:t>
            </a:r>
            <a:r>
              <a:rPr lang="en-US" dirty="0" err="1"/>
              <a:t>v.timeRangeStop</a:t>
            </a:r>
            <a:r>
              <a:rPr lang="en-US" dirty="0"/>
              <a:t>)</a:t>
            </a:r>
          </a:p>
          <a:p>
            <a:r>
              <a:rPr lang="en-US" dirty="0"/>
              <a:t>  |&gt; filter(</a:t>
            </a:r>
            <a:r>
              <a:rPr lang="en-US" dirty="0" err="1"/>
              <a:t>fn</a:t>
            </a:r>
            <a:r>
              <a:rPr lang="en-US" dirty="0"/>
              <a:t>: (r) =&gt; </a:t>
            </a:r>
            <a:r>
              <a:rPr lang="en-US" dirty="0" err="1"/>
              <a:t>r._measurement</a:t>
            </a:r>
            <a:r>
              <a:rPr lang="en-US" dirty="0"/>
              <a:t> == "</a:t>
            </a:r>
            <a:r>
              <a:rPr lang="en-US" dirty="0" err="1"/>
              <a:t>iot</a:t>
            </a:r>
            <a:r>
              <a:rPr lang="en-US" dirty="0"/>
              <a:t>-oven")</a:t>
            </a:r>
          </a:p>
          <a:p>
            <a:r>
              <a:rPr lang="en-US" dirty="0"/>
              <a:t>  |&gt; group(columns: ["_field"])</a:t>
            </a:r>
          </a:p>
          <a:p>
            <a:r>
              <a:rPr lang="en-US" dirty="0"/>
              <a:t>  |&gt; mean()</a:t>
            </a:r>
          </a:p>
        </p:txBody>
      </p:sp>
    </p:spTree>
    <p:extLst>
      <p:ext uri="{BB962C8B-B14F-4D97-AF65-F5344CB8AC3E}">
        <p14:creationId xmlns:p14="http://schemas.microsoft.com/office/powerpoint/2010/main" val="9425577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891a02db9_2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5891a02db9_2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81253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4ceba277f3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g4ceba277f3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1253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4ceba277f3_2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g4ceba277f3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5403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4ceba277f3_2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g4ceba277f3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8992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4ceba277f3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g4ceba277f3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6995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891a02db9_2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5891a02db9_2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8579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4ceba277f3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g4ceba277f3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4959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4ceba277f3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g4ceba277f3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3953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687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93AB3012-D0BA-D74E-AF9E-E650109DA1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335" y="3149525"/>
            <a:ext cx="3972854" cy="583265"/>
          </a:xfrm>
        </p:spPr>
        <p:txBody>
          <a:bodyPr vert="horz" lIns="0" tIns="0" rIns="0" bIns="0" rtlCol="0" anchor="t" anchorCtr="0">
            <a:noAutofit/>
          </a:bodyPr>
          <a:lstStyle>
            <a:lvl1pPr marL="171450" indent="-171450">
              <a:buNone/>
              <a:defRPr lang="en-US" sz="1800" cap="none" spc="0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5295C7E7-C0DE-8446-ACDD-2243F68DE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35" y="1545328"/>
            <a:ext cx="3972854" cy="1346992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0" i="0" u="none" spc="-105" baseline="0">
                <a:solidFill>
                  <a:schemeClr val="bg1"/>
                </a:solidFill>
                <a:effectLst/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6262993-6025-7947-8574-AF717077EAE1}"/>
              </a:ext>
            </a:extLst>
          </p:cNvPr>
          <p:cNvCxnSpPr>
            <a:cxnSpLocks/>
          </p:cNvCxnSpPr>
          <p:nvPr userDrawn="1"/>
        </p:nvCxnSpPr>
        <p:spPr>
          <a:xfrm>
            <a:off x="671335" y="3016306"/>
            <a:ext cx="3851830" cy="0"/>
          </a:xfrm>
          <a:prstGeom prst="line">
            <a:avLst/>
          </a:prstGeom>
          <a:ln w="3175">
            <a:solidFill>
              <a:schemeClr val="bg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B83C4370-0E29-D245-AE06-200A4F4BAD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9204" r="29204"/>
          <a:stretch/>
        </p:blipFill>
        <p:spPr>
          <a:xfrm>
            <a:off x="-1" y="1"/>
            <a:ext cx="91440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1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luxDays - Content Dark">
  <p:cSld name="InfluxDays - Content Dar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2025"/>
          </a:solidFill>
          <a:ln>
            <a:noFill/>
          </a:ln>
          <a:effectLst>
            <a:outerShdw blurRad="177800" algn="tl" rotWithShape="0">
              <a:srgbClr val="5CBB47">
                <a:alpha val="40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63541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>
                <a:solidFill>
                  <a:schemeClr val="lt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▫︎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 dirty="0"/>
          </a:p>
        </p:txBody>
      </p:sp>
      <p:sp>
        <p:nvSpPr>
          <p:cNvPr id="29" name="Footer Placeholder 1">
            <a:extLst>
              <a:ext uri="{FF2B5EF4-FFF2-40B4-BE49-F238E27FC236}">
                <a16:creationId xmlns:a16="http://schemas.microsoft.com/office/drawing/2014/main" id="{0989D772-C820-0946-B7D7-A8BF79717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48" y="4773891"/>
            <a:ext cx="6808003" cy="268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  <p:sp>
        <p:nvSpPr>
          <p:cNvPr id="30" name="Slide Number Placeholder 2">
            <a:extLst>
              <a:ext uri="{FF2B5EF4-FFF2-40B4-BE49-F238E27FC236}">
                <a16:creationId xmlns:a16="http://schemas.microsoft.com/office/drawing/2014/main" id="{5825A8A2-2DC3-DF42-AC57-62070F4AE9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65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D80EDDC-E38A-944F-B9CB-B0C6554768E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1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447BFC-9511-9543-8F1A-EDDE22F2CF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-5" b="-934"/>
          <a:stretch/>
        </p:blipFill>
        <p:spPr>
          <a:xfrm>
            <a:off x="0" y="1"/>
            <a:ext cx="9144000" cy="3595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56C941-5AB6-7D4C-8CF8-9635BFBDE5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0842" y="537700"/>
            <a:ext cx="3279584" cy="2999531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F92DFD2F-E0A2-294D-8868-E95AA95DE43D}"/>
              </a:ext>
            </a:extLst>
          </p:cNvPr>
          <p:cNvSpPr/>
          <p:nvPr userDrawn="1"/>
        </p:nvSpPr>
        <p:spPr>
          <a:xfrm>
            <a:off x="0" y="2543624"/>
            <a:ext cx="9144000" cy="2086221"/>
          </a:xfrm>
          <a:custGeom>
            <a:avLst/>
            <a:gdLst>
              <a:gd name="connsiteX0" fmla="*/ 12192000 w 12192000"/>
              <a:gd name="connsiteY0" fmla="*/ 0 h 2781628"/>
              <a:gd name="connsiteX1" fmla="*/ 12192000 w 12192000"/>
              <a:gd name="connsiteY1" fmla="*/ 2781628 h 2781628"/>
              <a:gd name="connsiteX2" fmla="*/ 0 w 12192000"/>
              <a:gd name="connsiteY2" fmla="*/ 2781628 h 2781628"/>
              <a:gd name="connsiteX3" fmla="*/ 0 w 12192000"/>
              <a:gd name="connsiteY3" fmla="*/ 673344 h 2781628"/>
              <a:gd name="connsiteX4" fmla="*/ 12192000 w 12192000"/>
              <a:gd name="connsiteY4" fmla="*/ 0 h 2781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781628">
                <a:moveTo>
                  <a:pt x="12192000" y="0"/>
                </a:moveTo>
                <a:lnTo>
                  <a:pt x="12192000" y="2781628"/>
                </a:lnTo>
                <a:lnTo>
                  <a:pt x="0" y="2781628"/>
                </a:lnTo>
                <a:lnTo>
                  <a:pt x="0" y="673344"/>
                </a:lnTo>
                <a:lnTo>
                  <a:pt x="121920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050" dirty="0" err="1">
              <a:solidFill>
                <a:srgbClr val="000000"/>
              </a:solidFill>
              <a:latin typeface="Helvetica Neue"/>
              <a:cs typeface="Courier New" panose="020703090202050204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795853" y="4024849"/>
            <a:ext cx="6853884" cy="583265"/>
          </a:xfrm>
        </p:spPr>
        <p:txBody>
          <a:bodyPr vert="horz" lIns="0" tIns="0" rIns="0" bIns="0" rtlCol="0" anchor="t" anchorCtr="0">
            <a:noAutofit/>
          </a:bodyPr>
          <a:lstStyle>
            <a:lvl1pPr marL="171450" indent="-171450">
              <a:buNone/>
              <a:defRPr lang="en-US" sz="1800" cap="none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 userDrawn="1">
            <p:ph type="title"/>
          </p:nvPr>
        </p:nvSpPr>
        <p:spPr>
          <a:xfrm>
            <a:off x="795852" y="2794872"/>
            <a:ext cx="6853885" cy="972772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0" i="0" u="none" spc="-105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795852" y="3891629"/>
            <a:ext cx="6853885" cy="0"/>
          </a:xfrm>
          <a:prstGeom prst="line">
            <a:avLst/>
          </a:prstGeom>
          <a:ln w="3175">
            <a:solidFill>
              <a:schemeClr val="accent6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781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 userDrawn="1">
            <p:ph type="title" hasCustomPrompt="1"/>
          </p:nvPr>
        </p:nvSpPr>
        <p:spPr>
          <a:xfrm>
            <a:off x="599146" y="1501424"/>
            <a:ext cx="5777591" cy="2147673"/>
          </a:xfrm>
        </p:spPr>
        <p:txBody>
          <a:bodyPr lIns="0" tIns="0" rIns="0" bIns="0" anchor="ctr" anchorCtr="0">
            <a:noAutofit/>
          </a:bodyPr>
          <a:lstStyle>
            <a:lvl1pPr algn="l">
              <a:defRPr sz="3600" b="0" i="0" u="none" spc="-105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250B0A-AD29-8E49-85EC-5F58C37A3A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62250" y="0"/>
            <a:ext cx="338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7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431581" y="179294"/>
            <a:ext cx="8192157" cy="80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Helvetica Neue"/>
              <a:buNone/>
              <a:defRPr sz="2400" b="1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 dirty="0"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431581" y="1077556"/>
            <a:ext cx="8192157" cy="3518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957BB0-9745-214B-AA80-A5FC73F12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1581" y="4767263"/>
            <a:ext cx="6585169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244849-21C0-C348-A491-B5C25A6E23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67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D80EDDC-E38A-944F-B9CB-B0C6554768E0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78" r:id="rId2"/>
    <p:sldLayoutId id="2147483696" r:id="rId3"/>
    <p:sldLayoutId id="2147483697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v2.docs.influxdata.com/v2.0/query-data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3092D-C75E-7446-AFAD-75E4D4F36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512" y="1659717"/>
            <a:ext cx="3972854" cy="1346992"/>
          </a:xfrm>
        </p:spPr>
        <p:txBody>
          <a:bodyPr/>
          <a:lstStyle/>
          <a:p>
            <a:r>
              <a:rPr lang="en-US" sz="3200" dirty="0"/>
              <a:t>Basic Data Analysis</a:t>
            </a:r>
            <a:endParaRPr lang="en-US" dirty="0"/>
          </a:p>
        </p:txBody>
      </p:sp>
      <p:sp>
        <p:nvSpPr>
          <p:cNvPr id="7" name="Subtitle 1">
            <a:extLst>
              <a:ext uri="{FF2B5EF4-FFF2-40B4-BE49-F238E27FC236}">
                <a16:creationId xmlns:a16="http://schemas.microsoft.com/office/drawing/2014/main" id="{8BF0179D-C9E6-324F-8E03-FBF8E57BA7F0}"/>
              </a:ext>
            </a:extLst>
          </p:cNvPr>
          <p:cNvSpPr txBox="1">
            <a:spLocks/>
          </p:cNvSpPr>
          <p:nvPr/>
        </p:nvSpPr>
        <p:spPr>
          <a:xfrm>
            <a:off x="664512" y="3093070"/>
            <a:ext cx="5297138" cy="7776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71450" marR="0" lvl="0" indent="-1714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None/>
              <a:defRPr lang="en-US" sz="1800" b="0" i="0" u="none" strike="noStrike" cap="none" spc="0" baseline="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en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Politecnico</a:t>
            </a: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di Milano 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Partner @ </a:t>
            </a:r>
            <a:r>
              <a:rPr lang="en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77800" indent="-177800">
              <a:spcBef>
                <a:spcPts val="0"/>
              </a:spcBef>
            </a:pPr>
            <a:r>
              <a:rPr lang="it-IT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Marco Balduini</a:t>
            </a:r>
          </a:p>
          <a:p>
            <a:pPr marL="177800" indent="-177800">
              <a:spcBef>
                <a:spcPts val="0"/>
              </a:spcBef>
            </a:pP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</a:t>
            </a: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&amp; CEO @ </a:t>
            </a: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Consulting</a:t>
            </a:r>
            <a:endParaRPr lang="it-IT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232016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90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noProof="0" dirty="0"/>
          </a:p>
          <a:p>
            <a:r>
              <a:rPr lang="en-US" noProof="0" dirty="0"/>
              <a:t>Flux vs. </a:t>
            </a:r>
            <a:r>
              <a:rPr lang="en-US" noProof="0" dirty="0" err="1"/>
              <a:t>InfluxQL</a:t>
            </a:r>
            <a:endParaRPr lang="en-US" noProof="0" dirty="0"/>
          </a:p>
          <a:p>
            <a:endParaRPr lang="en-US" noProof="0" dirty="0"/>
          </a:p>
        </p:txBody>
      </p:sp>
      <p:sp>
        <p:nvSpPr>
          <p:cNvPr id="795" name="Google Shape;795;p90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900" noProof="0" dirty="0"/>
              <a:t>Flux is an alternative to </a:t>
            </a:r>
            <a:r>
              <a:rPr lang="en-US" sz="1900" noProof="0" dirty="0" err="1"/>
              <a:t>InfluxQL</a:t>
            </a:r>
            <a:r>
              <a:rPr lang="en-US" sz="1900" noProof="0" dirty="0"/>
              <a:t> with additional functionality like:</a:t>
            </a:r>
          </a:p>
          <a:p>
            <a:pPr lvl="1"/>
            <a:r>
              <a:rPr lang="en-US" sz="1900" noProof="0" dirty="0"/>
              <a:t>Joins</a:t>
            </a:r>
          </a:p>
          <a:p>
            <a:pPr lvl="1"/>
            <a:r>
              <a:rPr lang="en-US" sz="1900" noProof="0" dirty="0"/>
              <a:t>Math across measurements</a:t>
            </a:r>
          </a:p>
          <a:p>
            <a:pPr lvl="1"/>
            <a:r>
              <a:rPr lang="en-US" sz="1900" noProof="0" dirty="0"/>
              <a:t>Sort by any column</a:t>
            </a:r>
          </a:p>
          <a:p>
            <a:pPr lvl="1"/>
            <a:r>
              <a:rPr lang="en-US" sz="1900" noProof="0" dirty="0"/>
              <a:t>Pivot</a:t>
            </a:r>
          </a:p>
          <a:p>
            <a:pPr lvl="1"/>
            <a:r>
              <a:rPr lang="en-US" sz="1900" noProof="0" dirty="0"/>
              <a:t>Histograms</a:t>
            </a:r>
          </a:p>
          <a:p>
            <a:pPr lvl="1"/>
            <a:r>
              <a:rPr lang="en-US" sz="1900" noProof="0" dirty="0"/>
              <a:t>Covariance</a:t>
            </a:r>
          </a:p>
          <a:p>
            <a:endParaRPr lang="en-US" sz="1900" noProof="0" dirty="0"/>
          </a:p>
          <a:p>
            <a:r>
              <a:rPr lang="en-US" sz="1900" noProof="0" dirty="0"/>
              <a:t>Reference: </a:t>
            </a:r>
            <a:r>
              <a:rPr lang="en-US" sz="1900" noProof="0" dirty="0">
                <a:hlinkClick r:id="rId3"/>
              </a:rPr>
              <a:t>https://v2.docs.influxdata.com/v2.0/query-data/</a:t>
            </a:r>
            <a:r>
              <a:rPr lang="en-US" sz="1900" noProof="0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897BA6-74BA-1A46-9842-A25EA8F7F2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D3C979-5A0A-AD44-AA49-435085F1E6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163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noProof="0" dirty="0"/>
              <a:t>Exploring </a:t>
            </a:r>
            <a:r>
              <a:rPr lang="en-US" sz="2800" dirty="0"/>
              <a:t>flux</a:t>
            </a:r>
            <a:br>
              <a:rPr lang="en-US" dirty="0"/>
            </a:br>
            <a:r>
              <a:rPr lang="en-US" dirty="0"/>
              <a:t>Basics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6272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D6F8E-FDD8-534C-B7D9-E2CFD311B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8208348" cy="3391161"/>
          </a:xfrm>
        </p:spPr>
        <p:txBody>
          <a:bodyPr/>
          <a:lstStyle/>
          <a:p>
            <a:endParaRPr lang="en-US" sz="1900" noProof="0" dirty="0"/>
          </a:p>
          <a:p>
            <a:r>
              <a:rPr lang="en-US" sz="1900" noProof="0" dirty="0"/>
              <a:t>Anatomy of a Flux script:</a:t>
            </a:r>
          </a:p>
          <a:p>
            <a:pPr lvl="1"/>
            <a:r>
              <a:rPr lang="en-US" sz="1900" noProof="0" dirty="0">
                <a:solidFill>
                  <a:schemeClr val="accent5"/>
                </a:solidFill>
              </a:rPr>
              <a:t>data source</a:t>
            </a:r>
          </a:p>
          <a:p>
            <a:pPr lvl="1"/>
            <a:r>
              <a:rPr lang="en-US" sz="1900" noProof="0" dirty="0">
                <a:solidFill>
                  <a:schemeClr val="accent6"/>
                </a:solidFill>
              </a:rPr>
              <a:t>time range </a:t>
            </a:r>
          </a:p>
          <a:p>
            <a:pPr lvl="1"/>
            <a:r>
              <a:rPr lang="en-US" sz="1900" noProof="0" dirty="0">
                <a:solidFill>
                  <a:schemeClr val="accent2"/>
                </a:solidFill>
              </a:rPr>
              <a:t>data filters</a:t>
            </a:r>
            <a:endParaRPr lang="en-US" sz="1900" noProof="0" dirty="0">
              <a:solidFill>
                <a:srgbClr val="2C2C38"/>
              </a:solidFill>
            </a:endParaRPr>
          </a:p>
        </p:txBody>
      </p:sp>
      <p:sp>
        <p:nvSpPr>
          <p:cNvPr id="813" name="Google Shape;813;p93"/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noProof="0" dirty="0"/>
              <a:t>Basic </a:t>
            </a:r>
            <a:r>
              <a:rPr lang="en-GB" dirty="0"/>
              <a:t>Flux Language Elements</a:t>
            </a:r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44C16D-11A2-8240-82C9-9918059691E1}"/>
              </a:ext>
            </a:extLst>
          </p:cNvPr>
          <p:cNvSpPr/>
          <p:nvPr/>
        </p:nvSpPr>
        <p:spPr>
          <a:xfrm>
            <a:off x="3860631" y="2016497"/>
            <a:ext cx="4572000" cy="212462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bucket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:"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telegraf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autogen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")</a:t>
            </a:r>
            <a:endParaRPr lang="it-IT" b="1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dirty="0" err="1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range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(start:-1h)</a:t>
            </a:r>
            <a:endParaRPr lang="it-IT" dirty="0">
              <a:solidFill>
                <a:schemeClr val="accent6"/>
              </a:solidFill>
            </a:endParaRP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filter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: (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) =&gt; 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measurement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cpu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field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system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value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&gt; 2000.0)</a:t>
            </a:r>
            <a:endParaRPr lang="it-IT" dirty="0">
              <a:solidFill>
                <a:schemeClr val="accent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6B5CBC-91F4-0947-AA95-CD4B178AF67A}"/>
              </a:ext>
            </a:extLst>
          </p:cNvPr>
          <p:cNvSpPr/>
          <p:nvPr/>
        </p:nvSpPr>
        <p:spPr>
          <a:xfrm>
            <a:off x="1210263" y="3846292"/>
            <a:ext cx="28232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Pipe-forward operator</a:t>
            </a:r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b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 operations together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4E7C3CD2-254B-6B43-9E1E-8808F4D97795}"/>
              </a:ext>
            </a:extLst>
          </p:cNvPr>
          <p:cNvSpPr/>
          <p:nvPr/>
        </p:nvSpPr>
        <p:spPr>
          <a:xfrm>
            <a:off x="3232298" y="3104710"/>
            <a:ext cx="1020725" cy="774352"/>
          </a:xfrm>
          <a:custGeom>
            <a:avLst/>
            <a:gdLst>
              <a:gd name="connsiteX0" fmla="*/ 0 w 1020725"/>
              <a:gd name="connsiteY0" fmla="*/ 744279 h 774352"/>
              <a:gd name="connsiteX1" fmla="*/ 723014 w 1020725"/>
              <a:gd name="connsiteY1" fmla="*/ 765544 h 774352"/>
              <a:gd name="connsiteX2" fmla="*/ 361507 w 1020725"/>
              <a:gd name="connsiteY2" fmla="*/ 616688 h 774352"/>
              <a:gd name="connsiteX3" fmla="*/ 776176 w 1020725"/>
              <a:gd name="connsiteY3" fmla="*/ 489098 h 774352"/>
              <a:gd name="connsiteX4" fmla="*/ 1020725 w 1020725"/>
              <a:gd name="connsiteY4" fmla="*/ 0 h 774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0725" h="774352">
                <a:moveTo>
                  <a:pt x="0" y="744279"/>
                </a:moveTo>
                <a:cubicBezTo>
                  <a:pt x="331381" y="765544"/>
                  <a:pt x="662763" y="786809"/>
                  <a:pt x="723014" y="765544"/>
                </a:cubicBezTo>
                <a:cubicBezTo>
                  <a:pt x="783265" y="744279"/>
                  <a:pt x="352647" y="662762"/>
                  <a:pt x="361507" y="616688"/>
                </a:cubicBezTo>
                <a:cubicBezTo>
                  <a:pt x="370367" y="570614"/>
                  <a:pt x="666306" y="591879"/>
                  <a:pt x="776176" y="489098"/>
                </a:cubicBezTo>
                <a:cubicBezTo>
                  <a:pt x="886046" y="386317"/>
                  <a:pt x="953385" y="193158"/>
                  <a:pt x="1020725" y="0"/>
                </a:cubicBezTo>
              </a:path>
            </a:pathLst>
          </a:custGeom>
          <a:noFill/>
          <a:ln w="3175">
            <a:solidFill>
              <a:srgbClr val="FFC000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BDE393-BA9C-284F-BDCA-6A7ED2D1AACC}"/>
              </a:ext>
            </a:extLst>
          </p:cNvPr>
          <p:cNvSpPr/>
          <p:nvPr/>
        </p:nvSpPr>
        <p:spPr>
          <a:xfrm>
            <a:off x="6220577" y="1497126"/>
            <a:ext cx="24513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Anonymous function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DA410CC-E9B4-E645-8376-3BE8568C6FDF}"/>
              </a:ext>
            </a:extLst>
          </p:cNvPr>
          <p:cNvSpPr/>
          <p:nvPr/>
        </p:nvSpPr>
        <p:spPr>
          <a:xfrm flipH="1" flipV="1">
            <a:off x="7339142" y="1883380"/>
            <a:ext cx="1093489" cy="859820"/>
          </a:xfrm>
          <a:custGeom>
            <a:avLst/>
            <a:gdLst>
              <a:gd name="connsiteX0" fmla="*/ 0 w 1020725"/>
              <a:gd name="connsiteY0" fmla="*/ 744279 h 774352"/>
              <a:gd name="connsiteX1" fmla="*/ 723014 w 1020725"/>
              <a:gd name="connsiteY1" fmla="*/ 765544 h 774352"/>
              <a:gd name="connsiteX2" fmla="*/ 361507 w 1020725"/>
              <a:gd name="connsiteY2" fmla="*/ 616688 h 774352"/>
              <a:gd name="connsiteX3" fmla="*/ 776176 w 1020725"/>
              <a:gd name="connsiteY3" fmla="*/ 489098 h 774352"/>
              <a:gd name="connsiteX4" fmla="*/ 1020725 w 1020725"/>
              <a:gd name="connsiteY4" fmla="*/ 0 h 774352"/>
              <a:gd name="connsiteX0" fmla="*/ 0 w 2001760"/>
              <a:gd name="connsiteY0" fmla="*/ 935792 h 965865"/>
              <a:gd name="connsiteX1" fmla="*/ 723014 w 2001760"/>
              <a:gd name="connsiteY1" fmla="*/ 957057 h 965865"/>
              <a:gd name="connsiteX2" fmla="*/ 361507 w 2001760"/>
              <a:gd name="connsiteY2" fmla="*/ 808201 h 965865"/>
              <a:gd name="connsiteX3" fmla="*/ 776176 w 2001760"/>
              <a:gd name="connsiteY3" fmla="*/ 680611 h 965865"/>
              <a:gd name="connsiteX4" fmla="*/ 2001760 w 2001760"/>
              <a:gd name="connsiteY4" fmla="*/ 0 h 965865"/>
              <a:gd name="connsiteX0" fmla="*/ 0 w 2001760"/>
              <a:gd name="connsiteY0" fmla="*/ 935792 h 965865"/>
              <a:gd name="connsiteX1" fmla="*/ 723014 w 2001760"/>
              <a:gd name="connsiteY1" fmla="*/ 957057 h 965865"/>
              <a:gd name="connsiteX2" fmla="*/ 361507 w 2001760"/>
              <a:gd name="connsiteY2" fmla="*/ 808201 h 965865"/>
              <a:gd name="connsiteX3" fmla="*/ 776176 w 2001760"/>
              <a:gd name="connsiteY3" fmla="*/ 680611 h 965865"/>
              <a:gd name="connsiteX4" fmla="*/ 2001760 w 2001760"/>
              <a:gd name="connsiteY4" fmla="*/ 0 h 965865"/>
              <a:gd name="connsiteX0" fmla="*/ 0 w 1062032"/>
              <a:gd name="connsiteY0" fmla="*/ 744279 h 774352"/>
              <a:gd name="connsiteX1" fmla="*/ 723014 w 1062032"/>
              <a:gd name="connsiteY1" fmla="*/ 765544 h 774352"/>
              <a:gd name="connsiteX2" fmla="*/ 361507 w 1062032"/>
              <a:gd name="connsiteY2" fmla="*/ 616688 h 774352"/>
              <a:gd name="connsiteX3" fmla="*/ 776176 w 1062032"/>
              <a:gd name="connsiteY3" fmla="*/ 489098 h 774352"/>
              <a:gd name="connsiteX4" fmla="*/ 1062032 w 1062032"/>
              <a:gd name="connsiteY4" fmla="*/ 0 h 774352"/>
              <a:gd name="connsiteX0" fmla="*/ 0 w 1062032"/>
              <a:gd name="connsiteY0" fmla="*/ 744279 h 774352"/>
              <a:gd name="connsiteX1" fmla="*/ 723014 w 1062032"/>
              <a:gd name="connsiteY1" fmla="*/ 765544 h 774352"/>
              <a:gd name="connsiteX2" fmla="*/ 361507 w 1062032"/>
              <a:gd name="connsiteY2" fmla="*/ 616688 h 774352"/>
              <a:gd name="connsiteX3" fmla="*/ 776176 w 1062032"/>
              <a:gd name="connsiteY3" fmla="*/ 489098 h 774352"/>
              <a:gd name="connsiteX4" fmla="*/ 1062032 w 1062032"/>
              <a:gd name="connsiteY4" fmla="*/ 0 h 774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2032" h="774352">
                <a:moveTo>
                  <a:pt x="0" y="744279"/>
                </a:moveTo>
                <a:cubicBezTo>
                  <a:pt x="331381" y="765544"/>
                  <a:pt x="662763" y="786809"/>
                  <a:pt x="723014" y="765544"/>
                </a:cubicBezTo>
                <a:cubicBezTo>
                  <a:pt x="783265" y="744279"/>
                  <a:pt x="352647" y="662762"/>
                  <a:pt x="361507" y="616688"/>
                </a:cubicBezTo>
                <a:cubicBezTo>
                  <a:pt x="370367" y="570614"/>
                  <a:pt x="666306" y="591879"/>
                  <a:pt x="776176" y="489098"/>
                </a:cubicBezTo>
                <a:cubicBezTo>
                  <a:pt x="886046" y="386317"/>
                  <a:pt x="963711" y="298491"/>
                  <a:pt x="1062032" y="0"/>
                </a:cubicBezTo>
              </a:path>
            </a:pathLst>
          </a:custGeom>
          <a:noFill/>
          <a:ln w="3175">
            <a:solidFill>
              <a:srgbClr val="FF0000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477BD8A3-AB88-8F41-9716-F0FB4A10AB5D}"/>
              </a:ext>
            </a:extLst>
          </p:cNvPr>
          <p:cNvSpPr/>
          <p:nvPr/>
        </p:nvSpPr>
        <p:spPr>
          <a:xfrm rot="17509212">
            <a:off x="7144783" y="2016383"/>
            <a:ext cx="267908" cy="184707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71D8C2-4360-7749-BB3A-9B354AE48F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F31CB-BD06-3F4D-A5A8-7F074F0A78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263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animBg="1"/>
      <p:bldP spid="7" grpId="0"/>
      <p:bldP spid="9" grpId="0" animBg="1"/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D6F8E-FDD8-534C-B7D9-E2CFD311B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8208348" cy="3391161"/>
          </a:xfrm>
        </p:spPr>
        <p:txBody>
          <a:bodyPr/>
          <a:lstStyle/>
          <a:p>
            <a:endParaRPr lang="en-US" sz="1900" noProof="0" dirty="0"/>
          </a:p>
          <a:p>
            <a:r>
              <a:rPr lang="en-US" sz="1900" dirty="0"/>
              <a:t>Anatomy of a Flux script:</a:t>
            </a:r>
            <a:endParaRPr lang="en-US" sz="1900" noProof="0" dirty="0"/>
          </a:p>
          <a:p>
            <a:pPr lvl="1"/>
            <a:r>
              <a:rPr lang="en-US" sz="1900" noProof="0" dirty="0">
                <a:solidFill>
                  <a:schemeClr val="accent5"/>
                </a:solidFill>
              </a:rPr>
              <a:t>data source</a:t>
            </a:r>
          </a:p>
          <a:p>
            <a:pPr lvl="1"/>
            <a:r>
              <a:rPr lang="en-US" sz="1900" noProof="0" dirty="0">
                <a:solidFill>
                  <a:schemeClr val="accent6"/>
                </a:solidFill>
              </a:rPr>
              <a:t>time range </a:t>
            </a:r>
          </a:p>
          <a:p>
            <a:pPr lvl="1"/>
            <a:r>
              <a:rPr lang="en-US" sz="1900" noProof="0" dirty="0">
                <a:solidFill>
                  <a:schemeClr val="accent2"/>
                </a:solidFill>
              </a:rPr>
              <a:t>data filters</a:t>
            </a:r>
            <a:endParaRPr lang="en-US" sz="1900" noProof="0" dirty="0">
              <a:solidFill>
                <a:srgbClr val="2C2C38"/>
              </a:solidFill>
            </a:endParaRPr>
          </a:p>
        </p:txBody>
      </p:sp>
      <p:sp>
        <p:nvSpPr>
          <p:cNvPr id="813" name="Google Shape;813;p93"/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noProof="0" dirty="0"/>
              <a:t>Basic </a:t>
            </a:r>
            <a:r>
              <a:rPr lang="en-GB" dirty="0"/>
              <a:t>Flux Language Elements</a:t>
            </a:r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44C16D-11A2-8240-82C9-9918059691E1}"/>
              </a:ext>
            </a:extLst>
          </p:cNvPr>
          <p:cNvSpPr/>
          <p:nvPr/>
        </p:nvSpPr>
        <p:spPr>
          <a:xfrm>
            <a:off x="3860631" y="2016497"/>
            <a:ext cx="4572000" cy="212462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bucket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:"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telegraf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autogen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")</a:t>
            </a:r>
            <a:endParaRPr lang="it-IT" b="1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dirty="0" err="1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range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(start:-1h)</a:t>
            </a:r>
            <a:endParaRPr lang="it-IT" dirty="0">
              <a:solidFill>
                <a:schemeClr val="accent6"/>
              </a:solidFill>
            </a:endParaRP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filter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: (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) =&gt; 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measurement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cpu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field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system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value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&gt; 2000.0)</a:t>
            </a:r>
            <a:endParaRPr lang="it-IT" dirty="0">
              <a:solidFill>
                <a:schemeClr val="accent2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BDE393-BA9C-284F-BDCA-6A7ED2D1AACC}"/>
              </a:ext>
            </a:extLst>
          </p:cNvPr>
          <p:cNvSpPr/>
          <p:nvPr/>
        </p:nvSpPr>
        <p:spPr>
          <a:xfrm>
            <a:off x="7294315" y="1940931"/>
            <a:ext cx="1588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parameter(s)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DA410CC-E9B4-E645-8376-3BE8568C6FDF}"/>
              </a:ext>
            </a:extLst>
          </p:cNvPr>
          <p:cNvSpPr/>
          <p:nvPr/>
        </p:nvSpPr>
        <p:spPr>
          <a:xfrm flipH="1" flipV="1">
            <a:off x="5981562" y="2335008"/>
            <a:ext cx="2406242" cy="561056"/>
          </a:xfrm>
          <a:custGeom>
            <a:avLst/>
            <a:gdLst>
              <a:gd name="connsiteX0" fmla="*/ 0 w 1020725"/>
              <a:gd name="connsiteY0" fmla="*/ 744279 h 774352"/>
              <a:gd name="connsiteX1" fmla="*/ 723014 w 1020725"/>
              <a:gd name="connsiteY1" fmla="*/ 765544 h 774352"/>
              <a:gd name="connsiteX2" fmla="*/ 361507 w 1020725"/>
              <a:gd name="connsiteY2" fmla="*/ 616688 h 774352"/>
              <a:gd name="connsiteX3" fmla="*/ 776176 w 1020725"/>
              <a:gd name="connsiteY3" fmla="*/ 489098 h 774352"/>
              <a:gd name="connsiteX4" fmla="*/ 1020725 w 1020725"/>
              <a:gd name="connsiteY4" fmla="*/ 0 h 774352"/>
              <a:gd name="connsiteX0" fmla="*/ 0 w 2001760"/>
              <a:gd name="connsiteY0" fmla="*/ 935792 h 965865"/>
              <a:gd name="connsiteX1" fmla="*/ 723014 w 2001760"/>
              <a:gd name="connsiteY1" fmla="*/ 957057 h 965865"/>
              <a:gd name="connsiteX2" fmla="*/ 361507 w 2001760"/>
              <a:gd name="connsiteY2" fmla="*/ 808201 h 965865"/>
              <a:gd name="connsiteX3" fmla="*/ 776176 w 2001760"/>
              <a:gd name="connsiteY3" fmla="*/ 680611 h 965865"/>
              <a:gd name="connsiteX4" fmla="*/ 2001760 w 2001760"/>
              <a:gd name="connsiteY4" fmla="*/ 0 h 965865"/>
              <a:gd name="connsiteX0" fmla="*/ 0 w 2001760"/>
              <a:gd name="connsiteY0" fmla="*/ 935792 h 965865"/>
              <a:gd name="connsiteX1" fmla="*/ 723014 w 2001760"/>
              <a:gd name="connsiteY1" fmla="*/ 957057 h 965865"/>
              <a:gd name="connsiteX2" fmla="*/ 361507 w 2001760"/>
              <a:gd name="connsiteY2" fmla="*/ 808201 h 965865"/>
              <a:gd name="connsiteX3" fmla="*/ 776176 w 2001760"/>
              <a:gd name="connsiteY3" fmla="*/ 680611 h 965865"/>
              <a:gd name="connsiteX4" fmla="*/ 2001760 w 2001760"/>
              <a:gd name="connsiteY4" fmla="*/ 0 h 965865"/>
              <a:gd name="connsiteX0" fmla="*/ 0 w 1062032"/>
              <a:gd name="connsiteY0" fmla="*/ 744279 h 774352"/>
              <a:gd name="connsiteX1" fmla="*/ 723014 w 1062032"/>
              <a:gd name="connsiteY1" fmla="*/ 765544 h 774352"/>
              <a:gd name="connsiteX2" fmla="*/ 361507 w 1062032"/>
              <a:gd name="connsiteY2" fmla="*/ 616688 h 774352"/>
              <a:gd name="connsiteX3" fmla="*/ 776176 w 1062032"/>
              <a:gd name="connsiteY3" fmla="*/ 489098 h 774352"/>
              <a:gd name="connsiteX4" fmla="*/ 1062032 w 1062032"/>
              <a:gd name="connsiteY4" fmla="*/ 0 h 774352"/>
              <a:gd name="connsiteX0" fmla="*/ 0 w 1062032"/>
              <a:gd name="connsiteY0" fmla="*/ 744279 h 774352"/>
              <a:gd name="connsiteX1" fmla="*/ 723014 w 1062032"/>
              <a:gd name="connsiteY1" fmla="*/ 765544 h 774352"/>
              <a:gd name="connsiteX2" fmla="*/ 361507 w 1062032"/>
              <a:gd name="connsiteY2" fmla="*/ 616688 h 774352"/>
              <a:gd name="connsiteX3" fmla="*/ 776176 w 1062032"/>
              <a:gd name="connsiteY3" fmla="*/ 489098 h 774352"/>
              <a:gd name="connsiteX4" fmla="*/ 1062032 w 1062032"/>
              <a:gd name="connsiteY4" fmla="*/ 0 h 774352"/>
              <a:gd name="connsiteX0" fmla="*/ 0 w 2337020"/>
              <a:gd name="connsiteY0" fmla="*/ 475213 h 505286"/>
              <a:gd name="connsiteX1" fmla="*/ 723014 w 2337020"/>
              <a:gd name="connsiteY1" fmla="*/ 496478 h 505286"/>
              <a:gd name="connsiteX2" fmla="*/ 361507 w 2337020"/>
              <a:gd name="connsiteY2" fmla="*/ 347622 h 505286"/>
              <a:gd name="connsiteX3" fmla="*/ 776176 w 2337020"/>
              <a:gd name="connsiteY3" fmla="*/ 220032 h 505286"/>
              <a:gd name="connsiteX4" fmla="*/ 2337020 w 2337020"/>
              <a:gd name="connsiteY4" fmla="*/ 0 h 505286"/>
              <a:gd name="connsiteX0" fmla="*/ 0 w 2337020"/>
              <a:gd name="connsiteY0" fmla="*/ 475213 h 505286"/>
              <a:gd name="connsiteX1" fmla="*/ 723014 w 2337020"/>
              <a:gd name="connsiteY1" fmla="*/ 496478 h 505286"/>
              <a:gd name="connsiteX2" fmla="*/ 361507 w 2337020"/>
              <a:gd name="connsiteY2" fmla="*/ 347622 h 505286"/>
              <a:gd name="connsiteX3" fmla="*/ 2337020 w 2337020"/>
              <a:gd name="connsiteY3" fmla="*/ 0 h 505286"/>
              <a:gd name="connsiteX0" fmla="*/ 0 w 2337020"/>
              <a:gd name="connsiteY0" fmla="*/ 475213 h 505286"/>
              <a:gd name="connsiteX1" fmla="*/ 723014 w 2337020"/>
              <a:gd name="connsiteY1" fmla="*/ 496478 h 505286"/>
              <a:gd name="connsiteX2" fmla="*/ 361507 w 2337020"/>
              <a:gd name="connsiteY2" fmla="*/ 347622 h 505286"/>
              <a:gd name="connsiteX3" fmla="*/ 2337020 w 2337020"/>
              <a:gd name="connsiteY3" fmla="*/ 0 h 505286"/>
              <a:gd name="connsiteX0" fmla="*/ 0 w 2337020"/>
              <a:gd name="connsiteY0" fmla="*/ 475213 h 505286"/>
              <a:gd name="connsiteX1" fmla="*/ 723014 w 2337020"/>
              <a:gd name="connsiteY1" fmla="*/ 496478 h 505286"/>
              <a:gd name="connsiteX2" fmla="*/ 361507 w 2337020"/>
              <a:gd name="connsiteY2" fmla="*/ 347622 h 505286"/>
              <a:gd name="connsiteX3" fmla="*/ 2337020 w 2337020"/>
              <a:gd name="connsiteY3" fmla="*/ 0 h 505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7020" h="505286">
                <a:moveTo>
                  <a:pt x="0" y="475213"/>
                </a:moveTo>
                <a:cubicBezTo>
                  <a:pt x="331381" y="496478"/>
                  <a:pt x="662763" y="517743"/>
                  <a:pt x="723014" y="496478"/>
                </a:cubicBezTo>
                <a:cubicBezTo>
                  <a:pt x="783265" y="475213"/>
                  <a:pt x="92506" y="430368"/>
                  <a:pt x="361507" y="347622"/>
                </a:cubicBezTo>
                <a:cubicBezTo>
                  <a:pt x="630508" y="264876"/>
                  <a:pt x="2145281" y="259952"/>
                  <a:pt x="2337020" y="0"/>
                </a:cubicBezTo>
              </a:path>
            </a:pathLst>
          </a:custGeom>
          <a:noFill/>
          <a:ln w="3175">
            <a:solidFill>
              <a:srgbClr val="FF0000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707ED6-6282-3A40-93F4-DB6B3096882B}"/>
              </a:ext>
            </a:extLst>
          </p:cNvPr>
          <p:cNvSpPr/>
          <p:nvPr/>
        </p:nvSpPr>
        <p:spPr>
          <a:xfrm>
            <a:off x="1499648" y="3597716"/>
            <a:ext cx="1649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expression(s)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111693BE-247A-234C-9549-1D60888E5128}"/>
              </a:ext>
            </a:extLst>
          </p:cNvPr>
          <p:cNvSpPr/>
          <p:nvPr/>
        </p:nvSpPr>
        <p:spPr>
          <a:xfrm rot="10800000">
            <a:off x="4509087" y="3194828"/>
            <a:ext cx="275564" cy="946290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8A26CE1D-64B1-6A4D-A58E-B000151B1980}"/>
              </a:ext>
            </a:extLst>
          </p:cNvPr>
          <p:cNvSpPr/>
          <p:nvPr/>
        </p:nvSpPr>
        <p:spPr>
          <a:xfrm flipV="1">
            <a:off x="2194998" y="3677077"/>
            <a:ext cx="2252333" cy="608774"/>
          </a:xfrm>
          <a:custGeom>
            <a:avLst/>
            <a:gdLst>
              <a:gd name="connsiteX0" fmla="*/ 0 w 1020725"/>
              <a:gd name="connsiteY0" fmla="*/ 744279 h 774352"/>
              <a:gd name="connsiteX1" fmla="*/ 723014 w 1020725"/>
              <a:gd name="connsiteY1" fmla="*/ 765544 h 774352"/>
              <a:gd name="connsiteX2" fmla="*/ 361507 w 1020725"/>
              <a:gd name="connsiteY2" fmla="*/ 616688 h 774352"/>
              <a:gd name="connsiteX3" fmla="*/ 776176 w 1020725"/>
              <a:gd name="connsiteY3" fmla="*/ 489098 h 774352"/>
              <a:gd name="connsiteX4" fmla="*/ 1020725 w 1020725"/>
              <a:gd name="connsiteY4" fmla="*/ 0 h 774352"/>
              <a:gd name="connsiteX0" fmla="*/ 0 w 2001760"/>
              <a:gd name="connsiteY0" fmla="*/ 935792 h 965865"/>
              <a:gd name="connsiteX1" fmla="*/ 723014 w 2001760"/>
              <a:gd name="connsiteY1" fmla="*/ 957057 h 965865"/>
              <a:gd name="connsiteX2" fmla="*/ 361507 w 2001760"/>
              <a:gd name="connsiteY2" fmla="*/ 808201 h 965865"/>
              <a:gd name="connsiteX3" fmla="*/ 776176 w 2001760"/>
              <a:gd name="connsiteY3" fmla="*/ 680611 h 965865"/>
              <a:gd name="connsiteX4" fmla="*/ 2001760 w 2001760"/>
              <a:gd name="connsiteY4" fmla="*/ 0 h 965865"/>
              <a:gd name="connsiteX0" fmla="*/ 0 w 2001760"/>
              <a:gd name="connsiteY0" fmla="*/ 935792 h 965865"/>
              <a:gd name="connsiteX1" fmla="*/ 723014 w 2001760"/>
              <a:gd name="connsiteY1" fmla="*/ 957057 h 965865"/>
              <a:gd name="connsiteX2" fmla="*/ 361507 w 2001760"/>
              <a:gd name="connsiteY2" fmla="*/ 808201 h 965865"/>
              <a:gd name="connsiteX3" fmla="*/ 776176 w 2001760"/>
              <a:gd name="connsiteY3" fmla="*/ 680611 h 965865"/>
              <a:gd name="connsiteX4" fmla="*/ 2001760 w 2001760"/>
              <a:gd name="connsiteY4" fmla="*/ 0 h 965865"/>
              <a:gd name="connsiteX0" fmla="*/ 0 w 1062032"/>
              <a:gd name="connsiteY0" fmla="*/ 744279 h 774352"/>
              <a:gd name="connsiteX1" fmla="*/ 723014 w 1062032"/>
              <a:gd name="connsiteY1" fmla="*/ 765544 h 774352"/>
              <a:gd name="connsiteX2" fmla="*/ 361507 w 1062032"/>
              <a:gd name="connsiteY2" fmla="*/ 616688 h 774352"/>
              <a:gd name="connsiteX3" fmla="*/ 776176 w 1062032"/>
              <a:gd name="connsiteY3" fmla="*/ 489098 h 774352"/>
              <a:gd name="connsiteX4" fmla="*/ 1062032 w 1062032"/>
              <a:gd name="connsiteY4" fmla="*/ 0 h 774352"/>
              <a:gd name="connsiteX0" fmla="*/ 0 w 1062032"/>
              <a:gd name="connsiteY0" fmla="*/ 744279 h 774352"/>
              <a:gd name="connsiteX1" fmla="*/ 723014 w 1062032"/>
              <a:gd name="connsiteY1" fmla="*/ 765544 h 774352"/>
              <a:gd name="connsiteX2" fmla="*/ 361507 w 1062032"/>
              <a:gd name="connsiteY2" fmla="*/ 616688 h 774352"/>
              <a:gd name="connsiteX3" fmla="*/ 776176 w 1062032"/>
              <a:gd name="connsiteY3" fmla="*/ 489098 h 774352"/>
              <a:gd name="connsiteX4" fmla="*/ 1062032 w 1062032"/>
              <a:gd name="connsiteY4" fmla="*/ 0 h 774352"/>
              <a:gd name="connsiteX0" fmla="*/ 0 w 2187539"/>
              <a:gd name="connsiteY0" fmla="*/ 263017 h 612652"/>
              <a:gd name="connsiteX1" fmla="*/ 723014 w 2187539"/>
              <a:gd name="connsiteY1" fmla="*/ 284282 h 612652"/>
              <a:gd name="connsiteX2" fmla="*/ 361507 w 2187539"/>
              <a:gd name="connsiteY2" fmla="*/ 135426 h 612652"/>
              <a:gd name="connsiteX3" fmla="*/ 776176 w 2187539"/>
              <a:gd name="connsiteY3" fmla="*/ 7836 h 612652"/>
              <a:gd name="connsiteX4" fmla="*/ 2187539 w 2187539"/>
              <a:gd name="connsiteY4" fmla="*/ 554236 h 612652"/>
              <a:gd name="connsiteX0" fmla="*/ 0 w 2187539"/>
              <a:gd name="connsiteY0" fmla="*/ 267639 h 558858"/>
              <a:gd name="connsiteX1" fmla="*/ 723014 w 2187539"/>
              <a:gd name="connsiteY1" fmla="*/ 288904 h 558858"/>
              <a:gd name="connsiteX2" fmla="*/ 361507 w 2187539"/>
              <a:gd name="connsiteY2" fmla="*/ 140048 h 558858"/>
              <a:gd name="connsiteX3" fmla="*/ 776176 w 2187539"/>
              <a:gd name="connsiteY3" fmla="*/ 12458 h 558858"/>
              <a:gd name="connsiteX4" fmla="*/ 2187539 w 2187539"/>
              <a:gd name="connsiteY4" fmla="*/ 558858 h 558858"/>
              <a:gd name="connsiteX0" fmla="*/ 0 w 2187539"/>
              <a:gd name="connsiteY0" fmla="*/ 258087 h 549306"/>
              <a:gd name="connsiteX1" fmla="*/ 723014 w 2187539"/>
              <a:gd name="connsiteY1" fmla="*/ 279352 h 549306"/>
              <a:gd name="connsiteX2" fmla="*/ 361507 w 2187539"/>
              <a:gd name="connsiteY2" fmla="*/ 130496 h 549306"/>
              <a:gd name="connsiteX3" fmla="*/ 776176 w 2187539"/>
              <a:gd name="connsiteY3" fmla="*/ 2906 h 549306"/>
              <a:gd name="connsiteX4" fmla="*/ 2187539 w 2187539"/>
              <a:gd name="connsiteY4" fmla="*/ 549306 h 549306"/>
              <a:gd name="connsiteX0" fmla="*/ 0 w 2187539"/>
              <a:gd name="connsiteY0" fmla="*/ 258087 h 549306"/>
              <a:gd name="connsiteX1" fmla="*/ 723014 w 2187539"/>
              <a:gd name="connsiteY1" fmla="*/ 279352 h 549306"/>
              <a:gd name="connsiteX2" fmla="*/ 361507 w 2187539"/>
              <a:gd name="connsiteY2" fmla="*/ 130496 h 549306"/>
              <a:gd name="connsiteX3" fmla="*/ 776176 w 2187539"/>
              <a:gd name="connsiteY3" fmla="*/ 2906 h 549306"/>
              <a:gd name="connsiteX4" fmla="*/ 2187539 w 2187539"/>
              <a:gd name="connsiteY4" fmla="*/ 549306 h 549306"/>
              <a:gd name="connsiteX0" fmla="*/ 0 w 2187539"/>
              <a:gd name="connsiteY0" fmla="*/ 255220 h 546439"/>
              <a:gd name="connsiteX1" fmla="*/ 723014 w 2187539"/>
              <a:gd name="connsiteY1" fmla="*/ 276485 h 546439"/>
              <a:gd name="connsiteX2" fmla="*/ 361507 w 2187539"/>
              <a:gd name="connsiteY2" fmla="*/ 127629 h 546439"/>
              <a:gd name="connsiteX3" fmla="*/ 776176 w 2187539"/>
              <a:gd name="connsiteY3" fmla="*/ 39 h 546439"/>
              <a:gd name="connsiteX4" fmla="*/ 2187539 w 2187539"/>
              <a:gd name="connsiteY4" fmla="*/ 546439 h 546439"/>
              <a:gd name="connsiteX0" fmla="*/ 0 w 2187539"/>
              <a:gd name="connsiteY0" fmla="*/ 135043 h 426262"/>
              <a:gd name="connsiteX1" fmla="*/ 723014 w 2187539"/>
              <a:gd name="connsiteY1" fmla="*/ 156308 h 426262"/>
              <a:gd name="connsiteX2" fmla="*/ 361507 w 2187539"/>
              <a:gd name="connsiteY2" fmla="*/ 7452 h 426262"/>
              <a:gd name="connsiteX3" fmla="*/ 2187539 w 2187539"/>
              <a:gd name="connsiteY3" fmla="*/ 426262 h 426262"/>
              <a:gd name="connsiteX0" fmla="*/ 0 w 2187539"/>
              <a:gd name="connsiteY0" fmla="*/ 257040 h 548259"/>
              <a:gd name="connsiteX1" fmla="*/ 723014 w 2187539"/>
              <a:gd name="connsiteY1" fmla="*/ 278305 h 548259"/>
              <a:gd name="connsiteX2" fmla="*/ 361507 w 2187539"/>
              <a:gd name="connsiteY2" fmla="*/ 129449 h 548259"/>
              <a:gd name="connsiteX3" fmla="*/ 1147943 w 2187539"/>
              <a:gd name="connsiteY3" fmla="*/ 19514 h 548259"/>
              <a:gd name="connsiteX4" fmla="*/ 2187539 w 2187539"/>
              <a:gd name="connsiteY4" fmla="*/ 548259 h 548259"/>
              <a:gd name="connsiteX0" fmla="*/ 0 w 2187539"/>
              <a:gd name="connsiteY0" fmla="*/ 257040 h 548259"/>
              <a:gd name="connsiteX1" fmla="*/ 723014 w 2187539"/>
              <a:gd name="connsiteY1" fmla="*/ 278305 h 548259"/>
              <a:gd name="connsiteX2" fmla="*/ 361507 w 2187539"/>
              <a:gd name="connsiteY2" fmla="*/ 129449 h 548259"/>
              <a:gd name="connsiteX3" fmla="*/ 1147943 w 2187539"/>
              <a:gd name="connsiteY3" fmla="*/ 19514 h 548259"/>
              <a:gd name="connsiteX4" fmla="*/ 2187539 w 2187539"/>
              <a:gd name="connsiteY4" fmla="*/ 548259 h 548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39" h="548259">
                <a:moveTo>
                  <a:pt x="0" y="257040"/>
                </a:moveTo>
                <a:cubicBezTo>
                  <a:pt x="331381" y="278305"/>
                  <a:pt x="662763" y="299570"/>
                  <a:pt x="723014" y="278305"/>
                </a:cubicBezTo>
                <a:cubicBezTo>
                  <a:pt x="783265" y="257040"/>
                  <a:pt x="290686" y="172581"/>
                  <a:pt x="361507" y="129449"/>
                </a:cubicBezTo>
                <a:cubicBezTo>
                  <a:pt x="432329" y="86317"/>
                  <a:pt x="843604" y="-50288"/>
                  <a:pt x="1147943" y="19514"/>
                </a:cubicBezTo>
                <a:cubicBezTo>
                  <a:pt x="1452282" y="89316"/>
                  <a:pt x="1624449" y="525363"/>
                  <a:pt x="2187539" y="548259"/>
                </a:cubicBezTo>
              </a:path>
            </a:pathLst>
          </a:custGeom>
          <a:noFill/>
          <a:ln w="3175">
            <a:solidFill>
              <a:srgbClr val="FF0000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302DB9-6207-034A-BE27-DE9C87C580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E25FD-97FA-8B4B-A064-099DB1CAD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890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A7E02-4878-154D-858D-01937F333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Flux Data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D7DE6A-C269-2749-B0EA-FAE5EBE922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5250" indent="0">
              <a:buNone/>
            </a:pPr>
            <a:r>
              <a:rPr lang="en-GB" dirty="0"/>
              <a:t>An infinite stream…</a:t>
            </a:r>
          </a:p>
          <a:p>
            <a:pPr marL="95250" indent="0">
              <a:buNone/>
            </a:pPr>
            <a:r>
              <a:rPr lang="en-GB" dirty="0"/>
              <a:t>of finite tables…</a:t>
            </a:r>
          </a:p>
          <a:p>
            <a:pPr marL="95250" indent="0">
              <a:buNone/>
            </a:pPr>
            <a:r>
              <a:rPr lang="en-GB" dirty="0"/>
              <a:t>identified by the </a:t>
            </a:r>
            <a:r>
              <a:rPr lang="en-GB" dirty="0" err="1"/>
              <a:t>GroupKey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C250DF-45DE-0147-B3E9-2007F80BD239}"/>
              </a:ext>
            </a:extLst>
          </p:cNvPr>
          <p:cNvSpPr txBox="1"/>
          <p:nvPr/>
        </p:nvSpPr>
        <p:spPr>
          <a:xfrm>
            <a:off x="4780366" y="0"/>
            <a:ext cx="3254417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700" dirty="0">
                <a:solidFill>
                  <a:schemeClr val="accent1"/>
                </a:solidFill>
              </a:rPr>
              <a:t>:o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CF5F2B-2B82-3040-8466-88AE51C0B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20134C-8208-9744-A61D-E7F7341A33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692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94580-42F5-C840-84D4-FF8A70C25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Flux Data Model</a:t>
            </a:r>
            <a:endParaRPr lang="en-US" dirty="0"/>
          </a:p>
        </p:txBody>
      </p:sp>
      <p:sp>
        <p:nvSpPr>
          <p:cNvPr id="72" name="Text Placeholder 2">
            <a:extLst>
              <a:ext uri="{FF2B5EF4-FFF2-40B4-BE49-F238E27FC236}">
                <a16:creationId xmlns:a16="http://schemas.microsoft.com/office/drawing/2014/main" id="{AA5074D5-F76C-3045-82F4-BC5C3748E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5250" indent="0">
              <a:buNone/>
            </a:pPr>
            <a:r>
              <a:rPr lang="en-GB" dirty="0"/>
              <a:t>An infinite stream…</a:t>
            </a:r>
          </a:p>
          <a:p>
            <a:pPr marL="95250" indent="0">
              <a:buNone/>
            </a:pPr>
            <a:r>
              <a:rPr lang="en-GB" dirty="0"/>
              <a:t>of finite tables…</a:t>
            </a:r>
          </a:p>
          <a:p>
            <a:pPr marL="95250" indent="0">
              <a:buNone/>
            </a:pPr>
            <a:r>
              <a:rPr lang="en-GB" dirty="0"/>
              <a:t>identified by the </a:t>
            </a:r>
            <a:r>
              <a:rPr lang="en-GB" dirty="0" err="1"/>
              <a:t>GroupKey</a:t>
            </a:r>
            <a:endParaRPr lang="en-GB" dirty="0"/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1FF9B35E-9EEF-F747-A946-73EB682001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rcRect l="33506" r="32852"/>
          <a:stretch/>
        </p:blipFill>
        <p:spPr>
          <a:xfrm>
            <a:off x="5310554" y="266189"/>
            <a:ext cx="2391509" cy="487095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3DF54D-21C3-6A49-B6D4-15C70434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52FE2-1649-C646-9725-E52588B136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238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DFD04-8FDC-8341-9787-A0877180E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From bucket to tables</a:t>
            </a:r>
          </a:p>
        </p:txBody>
      </p:sp>
      <p:sp>
        <p:nvSpPr>
          <p:cNvPr id="4" name="Google Shape;327;p56">
            <a:extLst>
              <a:ext uri="{FF2B5EF4-FFF2-40B4-BE49-F238E27FC236}">
                <a16:creationId xmlns:a16="http://schemas.microsoft.com/office/drawing/2014/main" id="{3ABEB3CD-E30E-3445-B95F-BF0369A2C7C2}"/>
              </a:ext>
            </a:extLst>
          </p:cNvPr>
          <p:cNvSpPr/>
          <p:nvPr/>
        </p:nvSpPr>
        <p:spPr>
          <a:xfrm>
            <a:off x="4115316" y="3377046"/>
            <a:ext cx="1061572" cy="121976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24;p56">
            <a:extLst>
              <a:ext uri="{FF2B5EF4-FFF2-40B4-BE49-F238E27FC236}">
                <a16:creationId xmlns:a16="http://schemas.microsoft.com/office/drawing/2014/main" id="{5EBD003A-CE99-1547-A38D-A81A7E81343F}"/>
              </a:ext>
            </a:extLst>
          </p:cNvPr>
          <p:cNvSpPr/>
          <p:nvPr/>
        </p:nvSpPr>
        <p:spPr>
          <a:xfrm>
            <a:off x="1824678" y="3373987"/>
            <a:ext cx="1061572" cy="121976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25;p56">
            <a:extLst>
              <a:ext uri="{FF2B5EF4-FFF2-40B4-BE49-F238E27FC236}">
                <a16:creationId xmlns:a16="http://schemas.microsoft.com/office/drawing/2014/main" id="{FAA90163-C94D-5548-9250-C87ECB4700E2}"/>
              </a:ext>
            </a:extLst>
          </p:cNvPr>
          <p:cNvSpPr/>
          <p:nvPr/>
        </p:nvSpPr>
        <p:spPr>
          <a:xfrm>
            <a:off x="5280546" y="3370671"/>
            <a:ext cx="1061572" cy="121976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28;p56">
            <a:extLst>
              <a:ext uri="{FF2B5EF4-FFF2-40B4-BE49-F238E27FC236}">
                <a16:creationId xmlns:a16="http://schemas.microsoft.com/office/drawing/2014/main" id="{2DC0D9D4-893E-0A49-83E9-398D84490754}"/>
              </a:ext>
            </a:extLst>
          </p:cNvPr>
          <p:cNvSpPr txBox="1"/>
          <p:nvPr/>
        </p:nvSpPr>
        <p:spPr>
          <a:xfrm>
            <a:off x="1958888" y="3739040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14…0</a:t>
            </a:r>
            <a:endParaRPr sz="1200" dirty="0"/>
          </a:p>
        </p:txBody>
      </p:sp>
      <p:sp>
        <p:nvSpPr>
          <p:cNvPr id="10" name="Google Shape;329;p56">
            <a:extLst>
              <a:ext uri="{FF2B5EF4-FFF2-40B4-BE49-F238E27FC236}">
                <a16:creationId xmlns:a16="http://schemas.microsoft.com/office/drawing/2014/main" id="{D2ED5F35-C95C-E84B-AD91-40A2B8D764D2}"/>
              </a:ext>
            </a:extLst>
          </p:cNvPr>
          <p:cNvSpPr txBox="1"/>
          <p:nvPr/>
        </p:nvSpPr>
        <p:spPr>
          <a:xfrm>
            <a:off x="4236651" y="3739040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200" dirty="0" err="1"/>
              <a:t>serverA</a:t>
            </a:r>
            <a:endParaRPr sz="1200" dirty="0"/>
          </a:p>
        </p:txBody>
      </p:sp>
      <p:sp>
        <p:nvSpPr>
          <p:cNvPr id="12" name="Google Shape;331;p56">
            <a:extLst>
              <a:ext uri="{FF2B5EF4-FFF2-40B4-BE49-F238E27FC236}">
                <a16:creationId xmlns:a16="http://schemas.microsoft.com/office/drawing/2014/main" id="{198B8CE5-5A81-D540-B24C-1274DE683545}"/>
              </a:ext>
            </a:extLst>
          </p:cNvPr>
          <p:cNvSpPr txBox="1"/>
          <p:nvPr/>
        </p:nvSpPr>
        <p:spPr>
          <a:xfrm>
            <a:off x="5418230" y="3748718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1667</a:t>
            </a:r>
            <a:endParaRPr sz="1200" dirty="0"/>
          </a:p>
        </p:txBody>
      </p:sp>
      <p:sp>
        <p:nvSpPr>
          <p:cNvPr id="13" name="Google Shape;332;p56">
            <a:extLst>
              <a:ext uri="{FF2B5EF4-FFF2-40B4-BE49-F238E27FC236}">
                <a16:creationId xmlns:a16="http://schemas.microsoft.com/office/drawing/2014/main" id="{C0BFC6F5-999A-9646-B4F3-4216EA53A26E}"/>
              </a:ext>
            </a:extLst>
          </p:cNvPr>
          <p:cNvSpPr txBox="1"/>
          <p:nvPr/>
        </p:nvSpPr>
        <p:spPr>
          <a:xfrm>
            <a:off x="1947021" y="3356655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_time</a:t>
            </a:r>
            <a:endParaRPr sz="1200" b="1" dirty="0"/>
          </a:p>
        </p:txBody>
      </p:sp>
      <p:sp>
        <p:nvSpPr>
          <p:cNvPr id="14" name="Google Shape;333;p56">
            <a:extLst>
              <a:ext uri="{FF2B5EF4-FFF2-40B4-BE49-F238E27FC236}">
                <a16:creationId xmlns:a16="http://schemas.microsoft.com/office/drawing/2014/main" id="{7DB6F04C-257B-5B40-A97E-A650DC532819}"/>
              </a:ext>
            </a:extLst>
          </p:cNvPr>
          <p:cNvSpPr txBox="1"/>
          <p:nvPr/>
        </p:nvSpPr>
        <p:spPr>
          <a:xfrm>
            <a:off x="4224737" y="3356655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host</a:t>
            </a:r>
            <a:endParaRPr sz="1200" b="1" dirty="0"/>
          </a:p>
        </p:txBody>
      </p:sp>
      <p:sp>
        <p:nvSpPr>
          <p:cNvPr id="16" name="Google Shape;335;p56">
            <a:extLst>
              <a:ext uri="{FF2B5EF4-FFF2-40B4-BE49-F238E27FC236}">
                <a16:creationId xmlns:a16="http://schemas.microsoft.com/office/drawing/2014/main" id="{AF2B12B2-6EC0-6E4F-B564-C04ECEA7201C}"/>
              </a:ext>
            </a:extLst>
          </p:cNvPr>
          <p:cNvSpPr txBox="1"/>
          <p:nvPr/>
        </p:nvSpPr>
        <p:spPr>
          <a:xfrm>
            <a:off x="5406221" y="3366333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idle</a:t>
            </a:r>
            <a:endParaRPr sz="1200" b="1" dirty="0"/>
          </a:p>
        </p:txBody>
      </p:sp>
      <p:sp>
        <p:nvSpPr>
          <p:cNvPr id="17" name="Google Shape;336;p56">
            <a:extLst>
              <a:ext uri="{FF2B5EF4-FFF2-40B4-BE49-F238E27FC236}">
                <a16:creationId xmlns:a16="http://schemas.microsoft.com/office/drawing/2014/main" id="{669C8144-B1F6-F444-8584-4A7042D08CB3}"/>
              </a:ext>
            </a:extLst>
          </p:cNvPr>
          <p:cNvSpPr txBox="1"/>
          <p:nvPr/>
        </p:nvSpPr>
        <p:spPr>
          <a:xfrm>
            <a:off x="1958729" y="4079241"/>
            <a:ext cx="830024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14…1</a:t>
            </a:r>
            <a:endParaRPr sz="1200" dirty="0"/>
          </a:p>
        </p:txBody>
      </p:sp>
      <p:sp>
        <p:nvSpPr>
          <p:cNvPr id="18" name="Google Shape;337;p56">
            <a:extLst>
              <a:ext uri="{FF2B5EF4-FFF2-40B4-BE49-F238E27FC236}">
                <a16:creationId xmlns:a16="http://schemas.microsoft.com/office/drawing/2014/main" id="{6108C941-0D97-D548-92CF-7C92B004F422}"/>
              </a:ext>
            </a:extLst>
          </p:cNvPr>
          <p:cNvSpPr txBox="1"/>
          <p:nvPr/>
        </p:nvSpPr>
        <p:spPr>
          <a:xfrm>
            <a:off x="4236445" y="4087891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200" dirty="0" err="1"/>
              <a:t>serverB</a:t>
            </a:r>
            <a:endParaRPr sz="1200" dirty="0"/>
          </a:p>
        </p:txBody>
      </p:sp>
      <p:sp>
        <p:nvSpPr>
          <p:cNvPr id="19" name="Google Shape;338;p56">
            <a:extLst>
              <a:ext uri="{FF2B5EF4-FFF2-40B4-BE49-F238E27FC236}">
                <a16:creationId xmlns:a16="http://schemas.microsoft.com/office/drawing/2014/main" id="{3AF0D32C-C808-C34C-A55C-DB2C864829A1}"/>
              </a:ext>
            </a:extLst>
          </p:cNvPr>
          <p:cNvSpPr/>
          <p:nvPr/>
        </p:nvSpPr>
        <p:spPr>
          <a:xfrm>
            <a:off x="6439578" y="3373766"/>
            <a:ext cx="1061572" cy="121976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40;p56">
            <a:extLst>
              <a:ext uri="{FF2B5EF4-FFF2-40B4-BE49-F238E27FC236}">
                <a16:creationId xmlns:a16="http://schemas.microsoft.com/office/drawing/2014/main" id="{268F5DDF-2E01-D646-BC4B-9A72DDB168C6}"/>
              </a:ext>
            </a:extLst>
          </p:cNvPr>
          <p:cNvSpPr txBox="1"/>
          <p:nvPr/>
        </p:nvSpPr>
        <p:spPr>
          <a:xfrm>
            <a:off x="5417929" y="4097569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1789</a:t>
            </a:r>
            <a:endParaRPr sz="1200" dirty="0"/>
          </a:p>
        </p:txBody>
      </p:sp>
      <p:sp>
        <p:nvSpPr>
          <p:cNvPr id="22" name="Google Shape;341;p56">
            <a:extLst>
              <a:ext uri="{FF2B5EF4-FFF2-40B4-BE49-F238E27FC236}">
                <a16:creationId xmlns:a16="http://schemas.microsoft.com/office/drawing/2014/main" id="{9514B5E5-7060-C94B-97F2-8123E6DEC7F5}"/>
              </a:ext>
            </a:extLst>
          </p:cNvPr>
          <p:cNvSpPr txBox="1"/>
          <p:nvPr/>
        </p:nvSpPr>
        <p:spPr>
          <a:xfrm>
            <a:off x="6577263" y="3753056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2342</a:t>
            </a:r>
            <a:endParaRPr sz="1200" dirty="0"/>
          </a:p>
        </p:txBody>
      </p:sp>
      <p:sp>
        <p:nvSpPr>
          <p:cNvPr id="23" name="Google Shape;342;p56">
            <a:extLst>
              <a:ext uri="{FF2B5EF4-FFF2-40B4-BE49-F238E27FC236}">
                <a16:creationId xmlns:a16="http://schemas.microsoft.com/office/drawing/2014/main" id="{6108058C-9A3E-6843-9CCE-938A911B1BD3}"/>
              </a:ext>
            </a:extLst>
          </p:cNvPr>
          <p:cNvSpPr txBox="1"/>
          <p:nvPr/>
        </p:nvSpPr>
        <p:spPr>
          <a:xfrm>
            <a:off x="6565254" y="3370671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system</a:t>
            </a:r>
            <a:endParaRPr sz="1200" b="1" dirty="0"/>
          </a:p>
        </p:txBody>
      </p:sp>
      <p:sp>
        <p:nvSpPr>
          <p:cNvPr id="24" name="Google Shape;343;p56">
            <a:extLst>
              <a:ext uri="{FF2B5EF4-FFF2-40B4-BE49-F238E27FC236}">
                <a16:creationId xmlns:a16="http://schemas.microsoft.com/office/drawing/2014/main" id="{6DF47474-AD55-4643-AFAD-91D1DFF56044}"/>
              </a:ext>
            </a:extLst>
          </p:cNvPr>
          <p:cNvSpPr txBox="1"/>
          <p:nvPr/>
        </p:nvSpPr>
        <p:spPr>
          <a:xfrm>
            <a:off x="6576962" y="4101907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2779</a:t>
            </a:r>
            <a:endParaRPr sz="1200" dirty="0"/>
          </a:p>
        </p:txBody>
      </p:sp>
      <p:sp>
        <p:nvSpPr>
          <p:cNvPr id="30" name="Google Shape;336;p56">
            <a:extLst>
              <a:ext uri="{FF2B5EF4-FFF2-40B4-BE49-F238E27FC236}">
                <a16:creationId xmlns:a16="http://schemas.microsoft.com/office/drawing/2014/main" id="{9D282D73-48AC-974B-AA15-6965A3F95658}"/>
              </a:ext>
            </a:extLst>
          </p:cNvPr>
          <p:cNvSpPr txBox="1"/>
          <p:nvPr/>
        </p:nvSpPr>
        <p:spPr>
          <a:xfrm>
            <a:off x="1958729" y="3879170"/>
            <a:ext cx="830024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…</a:t>
            </a:r>
            <a:endParaRPr sz="1200" dirty="0"/>
          </a:p>
        </p:txBody>
      </p:sp>
      <p:sp>
        <p:nvSpPr>
          <p:cNvPr id="31" name="Google Shape;337;p56">
            <a:extLst>
              <a:ext uri="{FF2B5EF4-FFF2-40B4-BE49-F238E27FC236}">
                <a16:creationId xmlns:a16="http://schemas.microsoft.com/office/drawing/2014/main" id="{242B8E0F-79E2-F247-9D76-200CB4DC7129}"/>
              </a:ext>
            </a:extLst>
          </p:cNvPr>
          <p:cNvSpPr txBox="1"/>
          <p:nvPr/>
        </p:nvSpPr>
        <p:spPr>
          <a:xfrm>
            <a:off x="4236445" y="3887820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200" dirty="0"/>
              <a:t>…</a:t>
            </a:r>
            <a:endParaRPr sz="1200" dirty="0"/>
          </a:p>
        </p:txBody>
      </p:sp>
      <p:sp>
        <p:nvSpPr>
          <p:cNvPr id="33" name="Google Shape;340;p56">
            <a:extLst>
              <a:ext uri="{FF2B5EF4-FFF2-40B4-BE49-F238E27FC236}">
                <a16:creationId xmlns:a16="http://schemas.microsoft.com/office/drawing/2014/main" id="{423CA378-5DC8-B14D-AEE5-005FF5865357}"/>
              </a:ext>
            </a:extLst>
          </p:cNvPr>
          <p:cNvSpPr txBox="1"/>
          <p:nvPr/>
        </p:nvSpPr>
        <p:spPr>
          <a:xfrm>
            <a:off x="5417929" y="3897498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…</a:t>
            </a:r>
            <a:endParaRPr sz="1200" dirty="0"/>
          </a:p>
        </p:txBody>
      </p:sp>
      <p:sp>
        <p:nvSpPr>
          <p:cNvPr id="34" name="Google Shape;343;p56">
            <a:extLst>
              <a:ext uri="{FF2B5EF4-FFF2-40B4-BE49-F238E27FC236}">
                <a16:creationId xmlns:a16="http://schemas.microsoft.com/office/drawing/2014/main" id="{9A3D7FB1-01C9-F64F-9F73-9DEDDB3AA9D6}"/>
              </a:ext>
            </a:extLst>
          </p:cNvPr>
          <p:cNvSpPr txBox="1"/>
          <p:nvPr/>
        </p:nvSpPr>
        <p:spPr>
          <a:xfrm>
            <a:off x="6576962" y="3901409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…</a:t>
            </a:r>
            <a:endParaRPr sz="12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0BE0C2C-4190-9740-9049-052C68CE7F58}"/>
              </a:ext>
            </a:extLst>
          </p:cNvPr>
          <p:cNvSpPr/>
          <p:nvPr/>
        </p:nvSpPr>
        <p:spPr>
          <a:xfrm>
            <a:off x="4845294" y="2580606"/>
            <a:ext cx="4572000" cy="65242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60000"/>
              </a:lnSpc>
            </a:pPr>
            <a:r>
              <a:rPr lang="it-IT" sz="1200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</a:t>
            </a:r>
            <a:r>
              <a:rPr lang="it-IT" sz="1200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bucket</a:t>
            </a:r>
            <a:r>
              <a:rPr lang="it-IT" sz="1200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:"</a:t>
            </a:r>
            <a:r>
              <a:rPr lang="it-IT" sz="1200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telegraf</a:t>
            </a:r>
            <a:r>
              <a:rPr lang="it-IT" sz="1200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 lang="it-IT" sz="1200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autogen</a:t>
            </a:r>
            <a:r>
              <a:rPr lang="it-IT" sz="1200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")</a:t>
            </a:r>
            <a:endParaRPr lang="it-IT" sz="1200" b="1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lnSpc>
                <a:spcPct val="160000"/>
              </a:lnSpc>
            </a:pPr>
            <a:r>
              <a:rPr lang="it-IT" sz="1200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sz="1200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sz="1200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sz="1200" dirty="0" err="1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range</a:t>
            </a:r>
            <a:r>
              <a:rPr lang="it-IT" sz="1200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(start:-1s)</a:t>
            </a:r>
            <a:endParaRPr lang="it-IT" sz="1200" dirty="0">
              <a:solidFill>
                <a:schemeClr val="accent6"/>
              </a:solidFill>
            </a:endParaRPr>
          </a:p>
        </p:txBody>
      </p:sp>
      <p:graphicFrame>
        <p:nvGraphicFramePr>
          <p:cNvPr id="37" name="Google Shape;315;p55">
            <a:extLst>
              <a:ext uri="{FF2B5EF4-FFF2-40B4-BE49-F238E27FC236}">
                <a16:creationId xmlns:a16="http://schemas.microsoft.com/office/drawing/2014/main" id="{B6F4E7BC-08D9-F74F-8D34-B7CBF490EF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0113560"/>
              </p:ext>
            </p:extLst>
          </p:nvPr>
        </p:nvGraphicFramePr>
        <p:xfrm>
          <a:off x="250895" y="1264755"/>
          <a:ext cx="2790012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733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85">
                  <a:extLst>
                    <a:ext uri="{9D8B030D-6E8A-4147-A177-3AD203B41FA5}">
                      <a16:colId xmlns:a16="http://schemas.microsoft.com/office/drawing/2014/main" val="3740542895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9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17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2342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14…2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477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GroupKey</a:t>
                      </a:r>
                      <a:r>
                        <a:rPr lang="en" sz="1100" dirty="0"/>
                        <a:t>[</a:t>
                      </a:r>
                      <a:r>
                        <a:rPr lang="en" sz="1100" dirty="0" err="1"/>
                        <a:t>cpu</a:t>
                      </a:r>
                      <a:r>
                        <a:rPr lang="en" sz="1100" dirty="0"/>
                        <a:t>, </a:t>
                      </a:r>
                      <a:r>
                        <a:rPr lang="en" sz="1100" dirty="0" err="1"/>
                        <a:t>serverA</a:t>
                      </a:r>
                      <a:r>
                        <a:rPr lang="en" sz="1100" dirty="0"/>
                        <a:t>, system]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8" name="Google Shape;316;p55">
            <a:extLst>
              <a:ext uri="{FF2B5EF4-FFF2-40B4-BE49-F238E27FC236}">
                <a16:creationId xmlns:a16="http://schemas.microsoft.com/office/drawing/2014/main" id="{1AA27FE3-F12D-CB42-925F-8CAD4DA62D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1549789"/>
              </p:ext>
            </p:extLst>
          </p:nvPr>
        </p:nvGraphicFramePr>
        <p:xfrm>
          <a:off x="3109450" y="1256362"/>
          <a:ext cx="2704669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092">
                  <a:extLst>
                    <a:ext uri="{9D8B030D-6E8A-4147-A177-3AD203B41FA5}">
                      <a16:colId xmlns:a16="http://schemas.microsoft.com/office/drawing/2014/main" val="648675018"/>
                    </a:ext>
                  </a:extLst>
                </a:gridCol>
                <a:gridCol w="624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94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12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14…1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2779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14…3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1274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serverB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838FD3FC-07E8-FB4A-89F1-BD46B398AA46}"/>
              </a:ext>
            </a:extLst>
          </p:cNvPr>
          <p:cNvSpPr txBox="1"/>
          <p:nvPr/>
        </p:nvSpPr>
        <p:spPr>
          <a:xfrm>
            <a:off x="5764542" y="1720446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[…]</a:t>
            </a:r>
          </a:p>
        </p:txBody>
      </p:sp>
      <p:graphicFrame>
        <p:nvGraphicFramePr>
          <p:cNvPr id="42" name="Google Shape;316;p55">
            <a:extLst>
              <a:ext uri="{FF2B5EF4-FFF2-40B4-BE49-F238E27FC236}">
                <a16:creationId xmlns:a16="http://schemas.microsoft.com/office/drawing/2014/main" id="{7A6FC0F3-6FC1-A34D-9F84-19B5F9C724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2192227"/>
              </p:ext>
            </p:extLst>
          </p:nvPr>
        </p:nvGraphicFramePr>
        <p:xfrm>
          <a:off x="6176863" y="1270949"/>
          <a:ext cx="2704669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64">
                  <a:extLst>
                    <a:ext uri="{9D8B030D-6E8A-4147-A177-3AD203B41FA5}">
                      <a16:colId xmlns:a16="http://schemas.microsoft.com/office/drawing/2014/main" val="2727704443"/>
                    </a:ext>
                  </a:extLst>
                </a:gridCol>
                <a:gridCol w="624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2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5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14…1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1789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14…2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2475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serverB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3" name="Up Arrow 42">
            <a:extLst>
              <a:ext uri="{FF2B5EF4-FFF2-40B4-BE49-F238E27FC236}">
                <a16:creationId xmlns:a16="http://schemas.microsoft.com/office/drawing/2014/main" id="{0EF54504-6EF2-5F4D-8CE9-6A484C5AA212}"/>
              </a:ext>
            </a:extLst>
          </p:cNvPr>
          <p:cNvSpPr/>
          <p:nvPr/>
        </p:nvSpPr>
        <p:spPr>
          <a:xfrm>
            <a:off x="4124184" y="2708287"/>
            <a:ext cx="721110" cy="46043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78295A-4D94-CD4D-B04D-A83A51032998}"/>
              </a:ext>
            </a:extLst>
          </p:cNvPr>
          <p:cNvSpPr/>
          <p:nvPr/>
        </p:nvSpPr>
        <p:spPr>
          <a:xfrm>
            <a:off x="243185" y="4415560"/>
            <a:ext cx="147829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it-IT" sz="1100" dirty="0">
                <a:solidFill>
                  <a:schemeClr val="bg1"/>
                </a:solidFill>
              </a:rPr>
              <a:t>_m = _</a:t>
            </a:r>
            <a:r>
              <a:rPr lang="it-IT" sz="1100" dirty="0" err="1">
                <a:solidFill>
                  <a:schemeClr val="bg1"/>
                </a:solidFill>
              </a:rPr>
              <a:t>measurement</a:t>
            </a:r>
            <a:endParaRPr lang="it-IT" sz="1100" dirty="0">
              <a:solidFill>
                <a:schemeClr val="bg1"/>
              </a:solidFill>
            </a:endParaRPr>
          </a:p>
        </p:txBody>
      </p:sp>
      <p:sp>
        <p:nvSpPr>
          <p:cNvPr id="35" name="Google Shape;327;p56">
            <a:extLst>
              <a:ext uri="{FF2B5EF4-FFF2-40B4-BE49-F238E27FC236}">
                <a16:creationId xmlns:a16="http://schemas.microsoft.com/office/drawing/2014/main" id="{C4F37CD6-4709-7044-BCFC-E2C97D5AE896}"/>
              </a:ext>
            </a:extLst>
          </p:cNvPr>
          <p:cNvSpPr/>
          <p:nvPr/>
        </p:nvSpPr>
        <p:spPr>
          <a:xfrm>
            <a:off x="2966458" y="3388770"/>
            <a:ext cx="1061572" cy="121976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29;p56">
            <a:extLst>
              <a:ext uri="{FF2B5EF4-FFF2-40B4-BE49-F238E27FC236}">
                <a16:creationId xmlns:a16="http://schemas.microsoft.com/office/drawing/2014/main" id="{00EAB747-CDF4-114D-B087-2A31539A4889}"/>
              </a:ext>
            </a:extLst>
          </p:cNvPr>
          <p:cNvSpPr txBox="1"/>
          <p:nvPr/>
        </p:nvSpPr>
        <p:spPr>
          <a:xfrm>
            <a:off x="3087793" y="3750764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200" dirty="0" err="1"/>
              <a:t>cpu</a:t>
            </a:r>
            <a:endParaRPr sz="1200" dirty="0"/>
          </a:p>
        </p:txBody>
      </p:sp>
      <p:sp>
        <p:nvSpPr>
          <p:cNvPr id="40" name="Google Shape;333;p56">
            <a:extLst>
              <a:ext uri="{FF2B5EF4-FFF2-40B4-BE49-F238E27FC236}">
                <a16:creationId xmlns:a16="http://schemas.microsoft.com/office/drawing/2014/main" id="{82354CA6-C7C4-8A4F-B0C5-A18F9E09C505}"/>
              </a:ext>
            </a:extLst>
          </p:cNvPr>
          <p:cNvSpPr txBox="1"/>
          <p:nvPr/>
        </p:nvSpPr>
        <p:spPr>
          <a:xfrm>
            <a:off x="3075879" y="3368379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_m</a:t>
            </a:r>
            <a:endParaRPr sz="1200" b="1" dirty="0"/>
          </a:p>
        </p:txBody>
      </p:sp>
      <p:sp>
        <p:nvSpPr>
          <p:cNvPr id="44" name="Google Shape;337;p56">
            <a:extLst>
              <a:ext uri="{FF2B5EF4-FFF2-40B4-BE49-F238E27FC236}">
                <a16:creationId xmlns:a16="http://schemas.microsoft.com/office/drawing/2014/main" id="{771F25B5-E621-7047-8602-4E03CAA1C5D7}"/>
              </a:ext>
            </a:extLst>
          </p:cNvPr>
          <p:cNvSpPr txBox="1"/>
          <p:nvPr/>
        </p:nvSpPr>
        <p:spPr>
          <a:xfrm>
            <a:off x="3087587" y="4099615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200" dirty="0" err="1"/>
              <a:t>cpu</a:t>
            </a:r>
            <a:endParaRPr sz="1200" dirty="0"/>
          </a:p>
        </p:txBody>
      </p:sp>
      <p:sp>
        <p:nvSpPr>
          <p:cNvPr id="45" name="Google Shape;337;p56">
            <a:extLst>
              <a:ext uri="{FF2B5EF4-FFF2-40B4-BE49-F238E27FC236}">
                <a16:creationId xmlns:a16="http://schemas.microsoft.com/office/drawing/2014/main" id="{E8A50AC8-11B2-C845-BBBF-178FCDB9B3E6}"/>
              </a:ext>
            </a:extLst>
          </p:cNvPr>
          <p:cNvSpPr txBox="1"/>
          <p:nvPr/>
        </p:nvSpPr>
        <p:spPr>
          <a:xfrm>
            <a:off x="3087587" y="3899544"/>
            <a:ext cx="830024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200" dirty="0"/>
              <a:t>…</a:t>
            </a:r>
            <a:endParaRPr sz="1200" dirty="0"/>
          </a:p>
        </p:txBody>
      </p:sp>
      <p:sp>
        <p:nvSpPr>
          <p:cNvPr id="26" name="Google Shape;345;p56">
            <a:extLst>
              <a:ext uri="{FF2B5EF4-FFF2-40B4-BE49-F238E27FC236}">
                <a16:creationId xmlns:a16="http://schemas.microsoft.com/office/drawing/2014/main" id="{98CB639C-166F-0D41-8985-927D834782B5}"/>
              </a:ext>
            </a:extLst>
          </p:cNvPr>
          <p:cNvSpPr/>
          <p:nvPr/>
        </p:nvSpPr>
        <p:spPr>
          <a:xfrm>
            <a:off x="1759947" y="3756371"/>
            <a:ext cx="5860053" cy="704602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080F2-B041-5C43-BAE4-127A6870F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F8289C0-4E58-1D4C-B2B1-25DB8AD742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849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2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C7B4D-439D-8D4A-9CA6-2367F4B37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Query Process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062298-C937-AB41-A550-0AD76B90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4023399" cy="3391161"/>
          </a:xfrm>
        </p:spPr>
        <p:txBody>
          <a:bodyPr/>
          <a:lstStyle/>
          <a:p>
            <a:pPr marL="95250" indent="0">
              <a:buNone/>
            </a:pPr>
            <a:r>
              <a:rPr lang="en-GB" dirty="0"/>
              <a:t>For Each Table: </a:t>
            </a:r>
          </a:p>
          <a:p>
            <a:pPr marL="552450" indent="-457200">
              <a:buFont typeface="+mj-lt"/>
              <a:buAutoNum type="arabicPeriod"/>
            </a:pPr>
            <a:r>
              <a:rPr lang="en-GB" dirty="0"/>
              <a:t>Convert incoming rows into 0 or more outgoing rows</a:t>
            </a:r>
          </a:p>
          <a:p>
            <a:pPr marL="552450" indent="-457200">
              <a:buFont typeface="+mj-lt"/>
              <a:buAutoNum type="arabicPeriod"/>
            </a:pPr>
            <a:r>
              <a:rPr lang="en-GB" dirty="0"/>
              <a:t>Map outgoing rows to tables </a:t>
            </a:r>
          </a:p>
          <a:p>
            <a:endParaRPr lang="en-GB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8D9021B-5472-BA41-B064-8045752D0F01}"/>
              </a:ext>
            </a:extLst>
          </p:cNvPr>
          <p:cNvSpPr txBox="1"/>
          <p:nvPr/>
        </p:nvSpPr>
        <p:spPr>
          <a:xfrm>
            <a:off x="4780366" y="0"/>
            <a:ext cx="3254417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700" dirty="0">
                <a:solidFill>
                  <a:schemeClr val="accent1"/>
                </a:solidFill>
              </a:rPr>
              <a:t>:o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C3E68-55EE-0E4E-9262-599CC7C73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1AB51-2156-B549-8A84-F7F3DC6093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536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C7B4D-439D-8D4A-9CA6-2367F4B37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Query Process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062298-C937-AB41-A550-0AD76B90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4023399" cy="3391161"/>
          </a:xfrm>
        </p:spPr>
        <p:txBody>
          <a:bodyPr/>
          <a:lstStyle/>
          <a:p>
            <a:pPr marL="95250" indent="0">
              <a:buNone/>
            </a:pPr>
            <a:r>
              <a:rPr lang="en-GB" dirty="0"/>
              <a:t>For Each Table: </a:t>
            </a:r>
          </a:p>
          <a:p>
            <a:pPr marL="552450" indent="-457200">
              <a:buFont typeface="+mj-lt"/>
              <a:buAutoNum type="arabicPeriod"/>
            </a:pPr>
            <a:r>
              <a:rPr lang="en-GB" dirty="0"/>
              <a:t>Convert incoming rows into 0 or more outgoing rows</a:t>
            </a:r>
          </a:p>
          <a:p>
            <a:pPr marL="552450" indent="-457200">
              <a:buFont typeface="+mj-lt"/>
              <a:buAutoNum type="arabicPeriod"/>
            </a:pPr>
            <a:r>
              <a:rPr lang="en-GB" dirty="0"/>
              <a:t>Map outgoing rows to tables 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20411F-0BDD-BA4A-B3A8-84756AA6EB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rcRect l="38675" t="13372" r="6366" b="7082"/>
          <a:stretch/>
        </p:blipFill>
        <p:spPr>
          <a:xfrm>
            <a:off x="4533832" y="554558"/>
            <a:ext cx="4184992" cy="415031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DA8ACB-D572-0D40-8BAD-1BDD752D25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18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9D6244-AFB4-1849-8C69-76C502745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702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oogle Shape;315;p55">
            <a:extLst>
              <a:ext uri="{FF2B5EF4-FFF2-40B4-BE49-F238E27FC236}">
                <a16:creationId xmlns:a16="http://schemas.microsoft.com/office/drawing/2014/main" id="{30966059-1AF7-4844-A146-6492F0D9EF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3920279"/>
              </p:ext>
            </p:extLst>
          </p:nvPr>
        </p:nvGraphicFramePr>
        <p:xfrm>
          <a:off x="319438" y="3468694"/>
          <a:ext cx="2752008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865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727">
                  <a:extLst>
                    <a:ext uri="{9D8B030D-6E8A-4147-A177-3AD203B41FA5}">
                      <a16:colId xmlns:a16="http://schemas.microsoft.com/office/drawing/2014/main" val="3740542895"/>
                    </a:ext>
                  </a:extLst>
                </a:gridCol>
                <a:gridCol w="637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34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37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2342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14…2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477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GroupKey</a:t>
                      </a:r>
                      <a:r>
                        <a:rPr lang="en" sz="1100" dirty="0"/>
                        <a:t>[</a:t>
                      </a:r>
                      <a:r>
                        <a:rPr lang="en" sz="1100" dirty="0" err="1"/>
                        <a:t>cpu</a:t>
                      </a:r>
                      <a:r>
                        <a:rPr lang="en" sz="1100" dirty="0"/>
                        <a:t>, </a:t>
                      </a:r>
                      <a:r>
                        <a:rPr lang="en" sz="1100" dirty="0" err="1"/>
                        <a:t>serverA</a:t>
                      </a:r>
                      <a:r>
                        <a:rPr lang="en" sz="1100" dirty="0"/>
                        <a:t>, system]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Google Shape;316;p55">
            <a:extLst>
              <a:ext uri="{FF2B5EF4-FFF2-40B4-BE49-F238E27FC236}">
                <a16:creationId xmlns:a16="http://schemas.microsoft.com/office/drawing/2014/main" id="{B7B9DE21-D7B3-BF49-A737-1FE29D6F1C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6900868"/>
              </p:ext>
            </p:extLst>
          </p:nvPr>
        </p:nvGraphicFramePr>
        <p:xfrm>
          <a:off x="319438" y="1940701"/>
          <a:ext cx="2751561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770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196">
                  <a:extLst>
                    <a:ext uri="{9D8B030D-6E8A-4147-A177-3AD203B41FA5}">
                      <a16:colId xmlns:a16="http://schemas.microsoft.com/office/drawing/2014/main" val="648675018"/>
                    </a:ext>
                  </a:extLst>
                </a:gridCol>
                <a:gridCol w="6355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94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12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14…1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2779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14…3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1274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serverB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93A215D-36D7-194E-930C-39F25DA1621E}"/>
              </a:ext>
            </a:extLst>
          </p:cNvPr>
          <p:cNvSpPr txBox="1"/>
          <p:nvPr/>
        </p:nvSpPr>
        <p:spPr>
          <a:xfrm>
            <a:off x="1419252" y="3129306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[…]</a:t>
            </a:r>
          </a:p>
        </p:txBody>
      </p:sp>
      <p:graphicFrame>
        <p:nvGraphicFramePr>
          <p:cNvPr id="9" name="Google Shape;316;p55">
            <a:extLst>
              <a:ext uri="{FF2B5EF4-FFF2-40B4-BE49-F238E27FC236}">
                <a16:creationId xmlns:a16="http://schemas.microsoft.com/office/drawing/2014/main" id="{510AB6C3-5C3B-EB41-8C7C-0888894DAA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8335412"/>
              </p:ext>
            </p:extLst>
          </p:nvPr>
        </p:nvGraphicFramePr>
        <p:xfrm>
          <a:off x="319438" y="691214"/>
          <a:ext cx="2751561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770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69">
                  <a:extLst>
                    <a:ext uri="{9D8B030D-6E8A-4147-A177-3AD203B41FA5}">
                      <a16:colId xmlns:a16="http://schemas.microsoft.com/office/drawing/2014/main" val="2727704443"/>
                    </a:ext>
                  </a:extLst>
                </a:gridCol>
                <a:gridCol w="6355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18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5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14…1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1789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14…2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2475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serverB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CAEE12B-A815-A44B-8122-C667AAF49987}"/>
              </a:ext>
            </a:extLst>
          </p:cNvPr>
          <p:cNvSpPr/>
          <p:nvPr/>
        </p:nvSpPr>
        <p:spPr>
          <a:xfrm>
            <a:off x="3014872" y="1378375"/>
            <a:ext cx="4572000" cy="129029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60000"/>
              </a:lnSpc>
            </a:pPr>
            <a:r>
              <a:rPr lang="it-IT" sz="1200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filter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: (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) =&gt; </a:t>
            </a:r>
          </a:p>
          <a:p>
            <a:pPr lvl="0">
              <a:lnSpc>
                <a:spcPct val="160000"/>
              </a:lnSpc>
            </a:pP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measurement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cpu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</a:p>
          <a:p>
            <a:pPr lvl="0">
              <a:lnSpc>
                <a:spcPct val="160000"/>
              </a:lnSpc>
            </a:pP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field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system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 </a:t>
            </a:r>
          </a:p>
          <a:p>
            <a:pPr lvl="0">
              <a:lnSpc>
                <a:spcPct val="160000"/>
              </a:lnSpc>
            </a:pP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sz="1200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value</a:t>
            </a:r>
            <a:r>
              <a:rPr lang="it-IT" sz="1200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&gt; 2000.0)</a:t>
            </a:r>
            <a:endParaRPr lang="it-IT" sz="1200" dirty="0">
              <a:solidFill>
                <a:schemeClr val="accent2"/>
              </a:solidFill>
            </a:endParaRPr>
          </a:p>
        </p:txBody>
      </p:sp>
      <p:sp>
        <p:nvSpPr>
          <p:cNvPr id="11" name="Up Arrow 10">
            <a:extLst>
              <a:ext uri="{FF2B5EF4-FFF2-40B4-BE49-F238E27FC236}">
                <a16:creationId xmlns:a16="http://schemas.microsoft.com/office/drawing/2014/main" id="{267588E7-1FF0-CF42-B52B-F44456BAFC9C}"/>
              </a:ext>
            </a:extLst>
          </p:cNvPr>
          <p:cNvSpPr/>
          <p:nvPr/>
        </p:nvSpPr>
        <p:spPr>
          <a:xfrm rot="5400000">
            <a:off x="4242388" y="1509406"/>
            <a:ext cx="721110" cy="2860158"/>
          </a:xfrm>
          <a:prstGeom prst="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12" name="Google Shape;315;p55">
            <a:extLst>
              <a:ext uri="{FF2B5EF4-FFF2-40B4-BE49-F238E27FC236}">
                <a16:creationId xmlns:a16="http://schemas.microsoft.com/office/drawing/2014/main" id="{E43E7865-8389-F04D-9C2B-76527BC116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5724982"/>
              </p:ext>
            </p:extLst>
          </p:nvPr>
        </p:nvGraphicFramePr>
        <p:xfrm>
          <a:off x="6115083" y="3467405"/>
          <a:ext cx="2752008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961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726">
                  <a:extLst>
                    <a:ext uri="{9D8B030D-6E8A-4147-A177-3AD203B41FA5}">
                      <a16:colId xmlns:a16="http://schemas.microsoft.com/office/drawing/2014/main" val="3740542895"/>
                    </a:ext>
                  </a:extLst>
                </a:gridCol>
                <a:gridCol w="6375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38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37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2342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GroupKey</a:t>
                      </a:r>
                      <a:r>
                        <a:rPr lang="en" sz="1100" dirty="0"/>
                        <a:t>[</a:t>
                      </a:r>
                      <a:r>
                        <a:rPr lang="en" sz="1100" dirty="0" err="1"/>
                        <a:t>cpu</a:t>
                      </a:r>
                      <a:r>
                        <a:rPr lang="en" sz="1100" dirty="0"/>
                        <a:t>, </a:t>
                      </a:r>
                      <a:r>
                        <a:rPr lang="en" sz="1100" dirty="0" err="1"/>
                        <a:t>serverA</a:t>
                      </a:r>
                      <a:r>
                        <a:rPr lang="en" sz="1100" dirty="0"/>
                        <a:t>, system]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Google Shape;316;p55">
            <a:extLst>
              <a:ext uri="{FF2B5EF4-FFF2-40B4-BE49-F238E27FC236}">
                <a16:creationId xmlns:a16="http://schemas.microsoft.com/office/drawing/2014/main" id="{53DB0F0C-A861-E241-B740-EB4BC5A115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5113647"/>
              </p:ext>
            </p:extLst>
          </p:nvPr>
        </p:nvGraphicFramePr>
        <p:xfrm>
          <a:off x="6115083" y="1908580"/>
          <a:ext cx="2751561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770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196">
                  <a:extLst>
                    <a:ext uri="{9D8B030D-6E8A-4147-A177-3AD203B41FA5}">
                      <a16:colId xmlns:a16="http://schemas.microsoft.com/office/drawing/2014/main" val="648675018"/>
                    </a:ext>
                  </a:extLst>
                </a:gridCol>
                <a:gridCol w="6355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94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12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14…1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2779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serverB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16C696-5D8F-7643-9E96-9DA852978D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202F89-6D6C-CF4C-8B7D-AF535AA1E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4B5666-A7F6-914D-9D88-4EAEE6858947}"/>
              </a:ext>
            </a:extLst>
          </p:cNvPr>
          <p:cNvSpPr txBox="1"/>
          <p:nvPr/>
        </p:nvSpPr>
        <p:spPr>
          <a:xfrm>
            <a:off x="7259069" y="2930158"/>
            <a:ext cx="463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[…]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B2183B-6C66-C240-B522-0E7148FA77D3}"/>
              </a:ext>
            </a:extLst>
          </p:cNvPr>
          <p:cNvSpPr txBox="1"/>
          <p:nvPr/>
        </p:nvSpPr>
        <p:spPr>
          <a:xfrm>
            <a:off x="7202184" y="759675"/>
            <a:ext cx="474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∅</a:t>
            </a:r>
          </a:p>
        </p:txBody>
      </p:sp>
    </p:spTree>
    <p:extLst>
      <p:ext uri="{BB962C8B-B14F-4D97-AF65-F5344CB8AC3E}">
        <p14:creationId xmlns:p14="http://schemas.microsoft.com/office/powerpoint/2010/main" val="153044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 animBg="1"/>
      <p:bldP spid="14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DB46B-26B0-8846-909D-9DA4D57B2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52555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9"/>
          <p:cNvSpPr txBox="1"/>
          <p:nvPr/>
        </p:nvSpPr>
        <p:spPr>
          <a:xfrm>
            <a:off x="262952" y="1325673"/>
            <a:ext cx="5251500" cy="1590300"/>
          </a:xfrm>
          <a:prstGeom prst="rect">
            <a:avLst/>
          </a:prstGeom>
          <a:gradFill>
            <a:gsLst>
              <a:gs pos="0">
                <a:srgbClr val="FFF6DB">
                  <a:alpha val="46666"/>
                  <a:alpha val="84980"/>
                </a:srgbClr>
              </a:gs>
              <a:gs pos="100000">
                <a:srgbClr val="FAD25C">
                  <a:alpha val="8498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1575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Client</a:t>
            </a:r>
            <a:endParaRPr sz="1575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1" name="Google Shape;371;p29"/>
          <p:cNvSpPr txBox="1"/>
          <p:nvPr/>
        </p:nvSpPr>
        <p:spPr>
          <a:xfrm>
            <a:off x="1341639" y="1325673"/>
            <a:ext cx="7527150" cy="1590300"/>
          </a:xfrm>
          <a:prstGeom prst="rect">
            <a:avLst/>
          </a:prstGeom>
          <a:gradFill>
            <a:gsLst>
              <a:gs pos="0">
                <a:srgbClr val="DCECD5">
                  <a:alpha val="30980"/>
                  <a:alpha val="73440"/>
                </a:srgbClr>
              </a:gs>
              <a:gs pos="100000">
                <a:srgbClr val="93BC81">
                  <a:alpha val="7344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r>
              <a:rPr lang="en-US" sz="1575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Server</a:t>
            </a:r>
            <a:endParaRPr sz="1575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2" name="Google Shape;372;p2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450" cy="585225"/>
          </a:xfrm>
          <a:prstGeom prst="rect">
            <a:avLst/>
          </a:prstGeom>
        </p:spPr>
        <p:txBody>
          <a:bodyPr spcFirstLastPara="1" wrap="square" lIns="68569" tIns="34275" rIns="68569" bIns="34275" anchor="ctr" anchorCtr="0">
            <a:noAutofit/>
          </a:bodyPr>
          <a:lstStyle/>
          <a:p>
            <a:r>
              <a:rPr lang="en-US"/>
              <a:t>The Life of a Flux Query</a:t>
            </a:r>
            <a:endParaRPr/>
          </a:p>
        </p:txBody>
      </p:sp>
      <p:sp>
        <p:nvSpPr>
          <p:cNvPr id="373" name="Google Shape;373;p29"/>
          <p:cNvSpPr txBox="1"/>
          <p:nvPr/>
        </p:nvSpPr>
        <p:spPr>
          <a:xfrm>
            <a:off x="7696633" y="1854085"/>
            <a:ext cx="1071225" cy="423675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US" sz="105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Transformation Spec</a:t>
            </a:r>
            <a:endParaRPr sz="105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74" name="Google Shape;374;p29"/>
          <p:cNvGrpSpPr/>
          <p:nvPr/>
        </p:nvGrpSpPr>
        <p:grpSpPr>
          <a:xfrm>
            <a:off x="406071" y="1854085"/>
            <a:ext cx="986831" cy="423675"/>
            <a:chOff x="908250" y="3166775"/>
            <a:chExt cx="1315775" cy="564900"/>
          </a:xfrm>
        </p:grpSpPr>
        <p:sp>
          <p:nvSpPr>
            <p:cNvPr id="375" name="Google Shape;375;p29"/>
            <p:cNvSpPr txBox="1"/>
            <p:nvPr/>
          </p:nvSpPr>
          <p:spPr>
            <a:xfrm>
              <a:off x="908250" y="3166775"/>
              <a:ext cx="1144200" cy="564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US" sz="1050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query text</a:t>
              </a:r>
              <a:endParaRPr sz="105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76" name="Google Shape;376;p29"/>
            <p:cNvCxnSpPr>
              <a:stCxn id="375" idx="3"/>
              <a:endCxn id="377" idx="1"/>
            </p:cNvCxnSpPr>
            <p:nvPr/>
          </p:nvCxnSpPr>
          <p:spPr>
            <a:xfrm>
              <a:off x="2052450" y="3449226"/>
              <a:ext cx="171575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78" name="Google Shape;378;p29"/>
          <p:cNvGrpSpPr/>
          <p:nvPr/>
        </p:nvGrpSpPr>
        <p:grpSpPr>
          <a:xfrm>
            <a:off x="1392902" y="1854085"/>
            <a:ext cx="1029600" cy="423675"/>
            <a:chOff x="2224025" y="3166775"/>
            <a:chExt cx="1372800" cy="564900"/>
          </a:xfrm>
        </p:grpSpPr>
        <p:sp>
          <p:nvSpPr>
            <p:cNvPr id="377" name="Google Shape;377;p29"/>
            <p:cNvSpPr txBox="1"/>
            <p:nvPr/>
          </p:nvSpPr>
          <p:spPr>
            <a:xfrm>
              <a:off x="2224025" y="3166775"/>
              <a:ext cx="1144200" cy="564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US" sz="1050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Parser</a:t>
              </a:r>
              <a:endParaRPr sz="105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79" name="Google Shape;379;p29"/>
            <p:cNvCxnSpPr>
              <a:stCxn id="377" idx="3"/>
              <a:endCxn id="380" idx="1"/>
            </p:cNvCxnSpPr>
            <p:nvPr/>
          </p:nvCxnSpPr>
          <p:spPr>
            <a:xfrm>
              <a:off x="3368225" y="3449226"/>
              <a:ext cx="228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81" name="Google Shape;381;p29"/>
          <p:cNvGrpSpPr/>
          <p:nvPr/>
        </p:nvGrpSpPr>
        <p:grpSpPr>
          <a:xfrm>
            <a:off x="2422501" y="1854085"/>
            <a:ext cx="1102022" cy="423675"/>
            <a:chOff x="3596825" y="3166775"/>
            <a:chExt cx="1469363" cy="564900"/>
          </a:xfrm>
        </p:grpSpPr>
        <p:sp>
          <p:nvSpPr>
            <p:cNvPr id="380" name="Google Shape;380;p29"/>
            <p:cNvSpPr txBox="1"/>
            <p:nvPr/>
          </p:nvSpPr>
          <p:spPr>
            <a:xfrm>
              <a:off x="3596825" y="3166775"/>
              <a:ext cx="1144200" cy="564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US" sz="1050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AST</a:t>
              </a:r>
              <a:endParaRPr sz="105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82" name="Google Shape;382;p29"/>
            <p:cNvCxnSpPr>
              <a:stCxn id="380" idx="3"/>
              <a:endCxn id="383" idx="1"/>
            </p:cNvCxnSpPr>
            <p:nvPr/>
          </p:nvCxnSpPr>
          <p:spPr>
            <a:xfrm>
              <a:off x="4741025" y="3449226"/>
              <a:ext cx="325163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84" name="Google Shape;384;p29"/>
          <p:cNvGrpSpPr/>
          <p:nvPr/>
        </p:nvGrpSpPr>
        <p:grpSpPr>
          <a:xfrm>
            <a:off x="3524525" y="1854085"/>
            <a:ext cx="1033228" cy="423675"/>
            <a:chOff x="5066188" y="3166775"/>
            <a:chExt cx="1377637" cy="564900"/>
          </a:xfrm>
        </p:grpSpPr>
        <p:sp>
          <p:nvSpPr>
            <p:cNvPr id="383" name="Google Shape;383;p29"/>
            <p:cNvSpPr txBox="1"/>
            <p:nvPr/>
          </p:nvSpPr>
          <p:spPr>
            <a:xfrm>
              <a:off x="5066188" y="3166775"/>
              <a:ext cx="1144200" cy="564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US" sz="1050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Evaluator</a:t>
              </a:r>
              <a:endParaRPr sz="105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85" name="Google Shape;385;p29"/>
            <p:cNvCxnSpPr>
              <a:stCxn id="383" idx="3"/>
              <a:endCxn id="386" idx="1"/>
            </p:cNvCxnSpPr>
            <p:nvPr/>
          </p:nvCxnSpPr>
          <p:spPr>
            <a:xfrm>
              <a:off x="6210388" y="3449226"/>
              <a:ext cx="233437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87" name="Google Shape;387;p29"/>
          <p:cNvGrpSpPr/>
          <p:nvPr/>
        </p:nvGrpSpPr>
        <p:grpSpPr>
          <a:xfrm>
            <a:off x="4557753" y="1854081"/>
            <a:ext cx="1063464" cy="423674"/>
            <a:chOff x="6443825" y="3166775"/>
            <a:chExt cx="1417952" cy="564900"/>
          </a:xfrm>
        </p:grpSpPr>
        <p:sp>
          <p:nvSpPr>
            <p:cNvPr id="386" name="Google Shape;386;p29"/>
            <p:cNvSpPr txBox="1"/>
            <p:nvPr/>
          </p:nvSpPr>
          <p:spPr>
            <a:xfrm>
              <a:off x="6443825" y="3166775"/>
              <a:ext cx="1144200" cy="564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US" sz="1050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Query Op-Spec</a:t>
              </a:r>
              <a:endParaRPr sz="105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88" name="Google Shape;388;p29"/>
            <p:cNvCxnSpPr>
              <a:cxnSpLocks/>
            </p:cNvCxnSpPr>
            <p:nvPr/>
          </p:nvCxnSpPr>
          <p:spPr>
            <a:xfrm>
              <a:off x="7602277" y="3435884"/>
              <a:ext cx="259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90" name="Google Shape;390;p29"/>
          <p:cNvGrpSpPr/>
          <p:nvPr/>
        </p:nvGrpSpPr>
        <p:grpSpPr>
          <a:xfrm>
            <a:off x="5610584" y="1854085"/>
            <a:ext cx="1033198" cy="423675"/>
            <a:chOff x="7847600" y="3166775"/>
            <a:chExt cx="1377597" cy="564900"/>
          </a:xfrm>
        </p:grpSpPr>
        <p:sp>
          <p:nvSpPr>
            <p:cNvPr id="389" name="Google Shape;389;p29"/>
            <p:cNvSpPr txBox="1"/>
            <p:nvPr/>
          </p:nvSpPr>
          <p:spPr>
            <a:xfrm>
              <a:off x="7847600" y="3166775"/>
              <a:ext cx="1144200" cy="564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US" sz="1050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Procedure Spec</a:t>
              </a:r>
              <a:endParaRPr sz="105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91" name="Google Shape;391;p29"/>
            <p:cNvCxnSpPr>
              <a:stCxn id="389" idx="3"/>
              <a:endCxn id="392" idx="1"/>
            </p:cNvCxnSpPr>
            <p:nvPr/>
          </p:nvCxnSpPr>
          <p:spPr>
            <a:xfrm flipV="1">
              <a:off x="8991800" y="3449224"/>
              <a:ext cx="233397" cy="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98" name="Google Shape;398;p29"/>
          <p:cNvGrpSpPr/>
          <p:nvPr/>
        </p:nvGrpSpPr>
        <p:grpSpPr>
          <a:xfrm>
            <a:off x="6643781" y="1854086"/>
            <a:ext cx="1052850" cy="423675"/>
            <a:chOff x="8793825" y="2754564"/>
            <a:chExt cx="1403800" cy="564900"/>
          </a:xfrm>
        </p:grpSpPr>
        <p:sp>
          <p:nvSpPr>
            <p:cNvPr id="392" name="Google Shape;392;p29"/>
            <p:cNvSpPr txBox="1"/>
            <p:nvPr/>
          </p:nvSpPr>
          <p:spPr>
            <a:xfrm>
              <a:off x="8793825" y="2754564"/>
              <a:ext cx="1144200" cy="564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US" sz="1050" dirty="0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Planner/</a:t>
              </a:r>
              <a:br>
                <a:rPr lang="en-US" sz="1050" dirty="0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</a:br>
              <a:r>
                <a:rPr lang="en-US" sz="1050" dirty="0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Optimizer</a:t>
              </a:r>
              <a:endParaRPr sz="1050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99" name="Google Shape;399;p29"/>
            <p:cNvCxnSpPr>
              <a:stCxn id="392" idx="3"/>
              <a:endCxn id="373" idx="1"/>
            </p:cNvCxnSpPr>
            <p:nvPr/>
          </p:nvCxnSpPr>
          <p:spPr>
            <a:xfrm flipV="1">
              <a:off x="9938025" y="3037012"/>
              <a:ext cx="259600" cy="3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BF9D4BDC-296C-CE41-BF39-1771551E13E5}"/>
              </a:ext>
            </a:extLst>
          </p:cNvPr>
          <p:cNvSpPr txBox="1"/>
          <p:nvPr/>
        </p:nvSpPr>
        <p:spPr>
          <a:xfrm>
            <a:off x="4099527" y="2915973"/>
            <a:ext cx="9364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600" dirty="0">
                <a:solidFill>
                  <a:schemeClr val="accent1"/>
                </a:solidFill>
              </a:rPr>
              <a:t>:)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F6D74F-418A-3646-8B43-E23568002A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106DA0-FACD-7B41-A6EC-EB1473AD05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3924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9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Quiz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D451AC-D8BD-004D-9479-7D621464B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4172853" cy="3391161"/>
          </a:xfrm>
        </p:spPr>
        <p:txBody>
          <a:bodyPr/>
          <a:lstStyle/>
          <a:p>
            <a:pPr marL="552450" indent="-457200">
              <a:buFont typeface="+mj-lt"/>
              <a:buAutoNum type="arabicPeriod"/>
            </a:pPr>
            <a:r>
              <a:rPr lang="en-US" noProof="0" dirty="0"/>
              <a:t>What’s a Bucket</a:t>
            </a:r>
            <a:r>
              <a:rPr lang="en-US" dirty="0"/>
              <a:t>?</a:t>
            </a:r>
          </a:p>
          <a:p>
            <a:pPr marL="552450" indent="-457200">
              <a:buFont typeface="+mj-lt"/>
              <a:buAutoNum type="arabicPeriod"/>
            </a:pPr>
            <a:r>
              <a:rPr lang="en-US" noProof="0" dirty="0"/>
              <a:t>What’s the Pipe-forward operator </a:t>
            </a:r>
            <a:r>
              <a:rPr lang="en-US" dirty="0">
                <a:solidFill>
                  <a:srgbClr val="FFC000"/>
                </a:solidFill>
              </a:rPr>
              <a:t>|&gt; </a:t>
            </a:r>
            <a:r>
              <a:rPr lang="en-US" noProof="0" dirty="0"/>
              <a:t> for?</a:t>
            </a:r>
            <a:endParaRPr lang="en-US" noProof="0" dirty="0">
              <a:solidFill>
                <a:srgbClr val="FFC000"/>
              </a:solidFill>
            </a:endParaRPr>
          </a:p>
          <a:p>
            <a:pPr marL="552450" indent="-457200">
              <a:buFont typeface="+mj-lt"/>
              <a:buAutoNum type="arabicPeriod"/>
            </a:pPr>
            <a:r>
              <a:rPr lang="en-US" noProof="0" dirty="0"/>
              <a:t>What’s a Table in Flux?</a:t>
            </a:r>
          </a:p>
          <a:p>
            <a:pPr marL="552450" indent="-457200">
              <a:buFont typeface="+mj-lt"/>
              <a:buAutoNum type="arabicPeriod"/>
            </a:pPr>
            <a:r>
              <a:rPr lang="en-US" noProof="0" dirty="0"/>
              <a:t>What’s a Group Key in Flux?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2D3B4DAD-39AD-AF48-85D4-698F6D0E7FDF}"/>
              </a:ext>
            </a:extLst>
          </p:cNvPr>
          <p:cNvSpPr txBox="1">
            <a:spLocks/>
          </p:cNvSpPr>
          <p:nvPr/>
        </p:nvSpPr>
        <p:spPr>
          <a:xfrm>
            <a:off x="4636394" y="1244339"/>
            <a:ext cx="4172853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552450" indent="-457200">
              <a:buFont typeface="+mj-lt"/>
              <a:buAutoNum type="alphaUcPeriod"/>
            </a:pPr>
            <a:r>
              <a:rPr lang="en-US" dirty="0"/>
              <a:t>List of columns for which every row in a table has the same value </a:t>
            </a:r>
          </a:p>
          <a:p>
            <a:pPr marL="552450" indent="-457200">
              <a:buFont typeface="+mj-lt"/>
              <a:buAutoNum type="alphaUcPeriod"/>
            </a:pPr>
            <a:r>
              <a:rPr lang="en-US" dirty="0"/>
              <a:t>A named data source with retention policy </a:t>
            </a:r>
          </a:p>
          <a:p>
            <a:pPr marL="552450" indent="-457200">
              <a:buFont typeface="+mj-lt"/>
              <a:buAutoNum type="alphaUcPeriod"/>
            </a:pPr>
            <a:r>
              <a:rPr lang="en-US" dirty="0"/>
              <a:t>Chains operations</a:t>
            </a:r>
          </a:p>
          <a:p>
            <a:pPr marL="552450" indent="-457200">
              <a:buFont typeface="+mj-lt"/>
              <a:buAutoNum type="alphaUcPeriod"/>
            </a:pPr>
            <a:r>
              <a:rPr lang="en-US" dirty="0"/>
              <a:t>A part of a result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2EAE97-ED87-654F-8781-9D6D78218A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AB930-7069-F947-868E-F4C27DC1E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311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9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Quiz answer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D451AC-D8BD-004D-9479-7D621464B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4172853" cy="3391161"/>
          </a:xfrm>
        </p:spPr>
        <p:txBody>
          <a:bodyPr/>
          <a:lstStyle/>
          <a:p>
            <a:pPr marL="552450" indent="-457200">
              <a:buFont typeface="+mj-lt"/>
              <a:buAutoNum type="arabicPeriod"/>
            </a:pPr>
            <a:r>
              <a:rPr lang="en-US" noProof="0" dirty="0"/>
              <a:t>What’s a Bucket</a:t>
            </a:r>
            <a:r>
              <a:rPr lang="en-US" dirty="0"/>
              <a:t>?</a:t>
            </a:r>
          </a:p>
          <a:p>
            <a:pPr marL="552450" indent="-457200">
              <a:buFont typeface="+mj-lt"/>
              <a:buAutoNum type="arabicPeriod"/>
            </a:pPr>
            <a:r>
              <a:rPr lang="en-US" noProof="0" dirty="0"/>
              <a:t>What’s the Pipe-forward operator </a:t>
            </a:r>
            <a:r>
              <a:rPr lang="en-US" dirty="0">
                <a:solidFill>
                  <a:srgbClr val="FFC000"/>
                </a:solidFill>
              </a:rPr>
              <a:t>|&gt; </a:t>
            </a:r>
            <a:r>
              <a:rPr lang="en-US" noProof="0" dirty="0"/>
              <a:t> for?</a:t>
            </a:r>
            <a:endParaRPr lang="en-US" noProof="0" dirty="0">
              <a:solidFill>
                <a:srgbClr val="FFC000"/>
              </a:solidFill>
            </a:endParaRPr>
          </a:p>
          <a:p>
            <a:pPr marL="552450" indent="-457200">
              <a:buFont typeface="+mj-lt"/>
              <a:buAutoNum type="arabicPeriod"/>
            </a:pPr>
            <a:r>
              <a:rPr lang="en-US" noProof="0" dirty="0"/>
              <a:t>What’s a Table in Flux?</a:t>
            </a:r>
          </a:p>
          <a:p>
            <a:pPr marL="552450" indent="-457200">
              <a:buFont typeface="+mj-lt"/>
              <a:buAutoNum type="arabicPeriod"/>
            </a:pPr>
            <a:r>
              <a:rPr lang="en-US" noProof="0" dirty="0"/>
              <a:t>What’s a Group Key in Flux?</a:t>
            </a:r>
          </a:p>
          <a:p>
            <a:pPr marL="552450" indent="-457200">
              <a:buFont typeface="+mj-lt"/>
              <a:buAutoNum type="arabicPeriod"/>
            </a:pPr>
            <a:endParaRPr lang="en-US" dirty="0"/>
          </a:p>
          <a:p>
            <a:pPr marL="95250" indent="0">
              <a:buNone/>
            </a:pPr>
            <a:endParaRPr lang="en-US" dirty="0"/>
          </a:p>
          <a:p>
            <a:pPr marL="95250" indent="0">
              <a:buNone/>
            </a:pPr>
            <a:r>
              <a:rPr lang="en-US" sz="2000" b="1" dirty="0"/>
              <a:t>[</a:t>
            </a:r>
            <a:r>
              <a:rPr lang="en-US" sz="2000" b="1" noProof="0" dirty="0"/>
              <a:t>1:B, 2:C, 3:D, 4:A]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2D3B4DAD-39AD-AF48-85D4-698F6D0E7FDF}"/>
              </a:ext>
            </a:extLst>
          </p:cNvPr>
          <p:cNvSpPr txBox="1">
            <a:spLocks/>
          </p:cNvSpPr>
          <p:nvPr/>
        </p:nvSpPr>
        <p:spPr>
          <a:xfrm>
            <a:off x="4636394" y="1244339"/>
            <a:ext cx="4172853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552450" indent="-457200">
              <a:buFont typeface="+mj-lt"/>
              <a:buAutoNum type="alphaUcPeriod"/>
            </a:pPr>
            <a:r>
              <a:rPr lang="en-US" dirty="0"/>
              <a:t>List of columns for which every row in a table has the same value </a:t>
            </a:r>
          </a:p>
          <a:p>
            <a:pPr marL="552450" indent="-457200">
              <a:buFont typeface="+mj-lt"/>
              <a:buAutoNum type="alphaUcPeriod"/>
            </a:pPr>
            <a:r>
              <a:rPr lang="en-US" dirty="0"/>
              <a:t>A named data source with retention policy </a:t>
            </a:r>
          </a:p>
          <a:p>
            <a:pPr marL="552450" indent="-457200">
              <a:buFont typeface="+mj-lt"/>
              <a:buAutoNum type="alphaUcPeriod"/>
            </a:pPr>
            <a:r>
              <a:rPr lang="en-US" dirty="0"/>
              <a:t>Chains operations</a:t>
            </a:r>
          </a:p>
          <a:p>
            <a:pPr marL="552450" indent="-457200">
              <a:buFont typeface="+mj-lt"/>
              <a:buAutoNum type="alphaUcPeriod"/>
            </a:pPr>
            <a:r>
              <a:rPr lang="en-US" dirty="0"/>
              <a:t>A part of a result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AB4592-1BB0-2C41-BD8D-B8B627CCF3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5657F6-6407-984C-B88D-C21532D1B3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4479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noProof="0" dirty="0"/>
              <a:t>Exploring </a:t>
            </a:r>
            <a:r>
              <a:rPr lang="en-US" sz="2800" dirty="0"/>
              <a:t>flux</a:t>
            </a:r>
            <a:br>
              <a:rPr lang="en-US" dirty="0"/>
            </a:br>
            <a:r>
              <a:rPr lang="en-US" dirty="0"/>
              <a:t>Windowing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2109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7CEA2A-6BF6-4D41-AAB2-E4A6D21E2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concepts</a:t>
            </a:r>
          </a:p>
        </p:txBody>
      </p:sp>
      <p:grpSp>
        <p:nvGrpSpPr>
          <p:cNvPr id="6" name="Group 1510">
            <a:extLst>
              <a:ext uri="{FF2B5EF4-FFF2-40B4-BE49-F238E27FC236}">
                <a16:creationId xmlns:a16="http://schemas.microsoft.com/office/drawing/2014/main" id="{B6CDD6A8-A30D-4149-836C-01D45A0A8401}"/>
              </a:ext>
            </a:extLst>
          </p:cNvPr>
          <p:cNvGrpSpPr>
            <a:grpSpLocks/>
          </p:cNvGrpSpPr>
          <p:nvPr/>
        </p:nvGrpSpPr>
        <p:grpSpPr bwMode="auto">
          <a:xfrm>
            <a:off x="4317078" y="4408489"/>
            <a:ext cx="3856037" cy="203200"/>
            <a:chOff x="4689512" y="4269926"/>
            <a:chExt cx="3856037" cy="202817"/>
          </a:xfrm>
        </p:grpSpPr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68830AF1-C469-0345-A779-B4DADE68E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512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8" name="Rectangle 16">
              <a:extLst>
                <a:ext uri="{FF2B5EF4-FFF2-40B4-BE49-F238E27FC236}">
                  <a16:creationId xmlns:a16="http://schemas.microsoft.com/office/drawing/2014/main" id="{F4BEE07A-4A6C-A84A-A515-DE0ECB5A9B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512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9" name="Rectangle 19">
              <a:extLst>
                <a:ext uri="{FF2B5EF4-FFF2-40B4-BE49-F238E27FC236}">
                  <a16:creationId xmlns:a16="http://schemas.microsoft.com/office/drawing/2014/main" id="{0C52753F-640C-4B4F-8978-1C29CC7E6E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1282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0" name="Rectangle 26">
              <a:extLst>
                <a:ext uri="{FF2B5EF4-FFF2-40B4-BE49-F238E27FC236}">
                  <a16:creationId xmlns:a16="http://schemas.microsoft.com/office/drawing/2014/main" id="{B9F381DE-6375-9945-955A-A7C43EB300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1282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1" name="Rectangle 32">
              <a:extLst>
                <a:ext uri="{FF2B5EF4-FFF2-40B4-BE49-F238E27FC236}">
                  <a16:creationId xmlns:a16="http://schemas.microsoft.com/office/drawing/2014/main" id="{6C13F28F-9185-0A40-BEB2-B044095A30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3051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2" name="Rectangle 39">
              <a:extLst>
                <a:ext uri="{FF2B5EF4-FFF2-40B4-BE49-F238E27FC236}">
                  <a16:creationId xmlns:a16="http://schemas.microsoft.com/office/drawing/2014/main" id="{0DA94A36-21E2-9F43-B538-D0F4DB03F1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3051" y="426992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3" name="Rectangle 41">
              <a:extLst>
                <a:ext uri="{FF2B5EF4-FFF2-40B4-BE49-F238E27FC236}">
                  <a16:creationId xmlns:a16="http://schemas.microsoft.com/office/drawing/2014/main" id="{8D1FD3FF-E1BF-9842-9FFB-43ECBC1928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4821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4" name="Rectangle 42">
              <a:extLst>
                <a:ext uri="{FF2B5EF4-FFF2-40B4-BE49-F238E27FC236}">
                  <a16:creationId xmlns:a16="http://schemas.microsoft.com/office/drawing/2014/main" id="{D61A5C7F-6FBD-4C41-BFEC-E6E739086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4821" y="43916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5" name="Rectangle 54">
              <a:extLst>
                <a:ext uri="{FF2B5EF4-FFF2-40B4-BE49-F238E27FC236}">
                  <a16:creationId xmlns:a16="http://schemas.microsoft.com/office/drawing/2014/main" id="{49E9DA7D-4046-0B44-97BB-ED510827F2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6590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6" name="Rectangle 56">
              <a:extLst>
                <a:ext uri="{FF2B5EF4-FFF2-40B4-BE49-F238E27FC236}">
                  <a16:creationId xmlns:a16="http://schemas.microsoft.com/office/drawing/2014/main" id="{00F2A13F-720D-6F48-82E6-C7258B314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6590" y="43916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7" name="Rectangle 65">
              <a:extLst>
                <a:ext uri="{FF2B5EF4-FFF2-40B4-BE49-F238E27FC236}">
                  <a16:creationId xmlns:a16="http://schemas.microsoft.com/office/drawing/2014/main" id="{17670728-F9A8-7940-B268-4BEC9DF1BE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1899" y="43916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8" name="Rectangle 69">
              <a:extLst>
                <a:ext uri="{FF2B5EF4-FFF2-40B4-BE49-F238E27FC236}">
                  <a16:creationId xmlns:a16="http://schemas.microsoft.com/office/drawing/2014/main" id="{7205F575-D8B3-DB40-8D02-4D34A8E289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3669" y="42699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9" name="Rectangle 76">
              <a:extLst>
                <a:ext uri="{FF2B5EF4-FFF2-40B4-BE49-F238E27FC236}">
                  <a16:creationId xmlns:a16="http://schemas.microsoft.com/office/drawing/2014/main" id="{91110CFA-2102-9540-B6DA-E93327A685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8360" y="42699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0" name="Rectangle 77">
              <a:extLst>
                <a:ext uri="{FF2B5EF4-FFF2-40B4-BE49-F238E27FC236}">
                  <a16:creationId xmlns:a16="http://schemas.microsoft.com/office/drawing/2014/main" id="{BBB9DD01-E320-DB4D-8373-A3DF2E79C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3669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1" name="Rectangle 85">
              <a:extLst>
                <a:ext uri="{FF2B5EF4-FFF2-40B4-BE49-F238E27FC236}">
                  <a16:creationId xmlns:a16="http://schemas.microsoft.com/office/drawing/2014/main" id="{B0DB47E2-9928-914C-A17E-242763B6EC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8360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2" name="Rectangle 91">
              <a:extLst>
                <a:ext uri="{FF2B5EF4-FFF2-40B4-BE49-F238E27FC236}">
                  <a16:creationId xmlns:a16="http://schemas.microsoft.com/office/drawing/2014/main" id="{FF7BE85F-09D4-4B42-8C2E-F8D94830F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130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3" name="Rectangle 100">
              <a:extLst>
                <a:ext uri="{FF2B5EF4-FFF2-40B4-BE49-F238E27FC236}">
                  <a16:creationId xmlns:a16="http://schemas.microsoft.com/office/drawing/2014/main" id="{6D62F6D4-25C7-1846-AE13-3D98DE5D4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1899" y="426992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4" name="Rectangle 106">
              <a:extLst>
                <a:ext uri="{FF2B5EF4-FFF2-40B4-BE49-F238E27FC236}">
                  <a16:creationId xmlns:a16="http://schemas.microsoft.com/office/drawing/2014/main" id="{B3A4992B-C3AE-2641-A6E9-BCC3D2BA2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130" y="43916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5" name="Rectangle 108">
              <a:extLst>
                <a:ext uri="{FF2B5EF4-FFF2-40B4-BE49-F238E27FC236}">
                  <a16:creationId xmlns:a16="http://schemas.microsoft.com/office/drawing/2014/main" id="{8ECC60D1-C28E-1042-8564-D1BBE93F7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5438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6" name="Rectangle 112">
              <a:extLst>
                <a:ext uri="{FF2B5EF4-FFF2-40B4-BE49-F238E27FC236}">
                  <a16:creationId xmlns:a16="http://schemas.microsoft.com/office/drawing/2014/main" id="{FF099121-73E6-FE4C-9034-6CB876B952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5438" y="42699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7" name="Rectangle 125">
              <a:extLst>
                <a:ext uri="{FF2B5EF4-FFF2-40B4-BE49-F238E27FC236}">
                  <a16:creationId xmlns:a16="http://schemas.microsoft.com/office/drawing/2014/main" id="{578C2452-C35F-A34E-99E8-784EF5E37F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8978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8" name="Rectangle 126">
              <a:extLst>
                <a:ext uri="{FF2B5EF4-FFF2-40B4-BE49-F238E27FC236}">
                  <a16:creationId xmlns:a16="http://schemas.microsoft.com/office/drawing/2014/main" id="{3B6C8ECF-4534-A149-A9B8-75669E60B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8978" y="43916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9" name="Rectangle 129">
              <a:extLst>
                <a:ext uri="{FF2B5EF4-FFF2-40B4-BE49-F238E27FC236}">
                  <a16:creationId xmlns:a16="http://schemas.microsoft.com/office/drawing/2014/main" id="{AE7630D8-B143-A54B-9731-F8FFC53120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7208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0" name="Rectangle 130">
              <a:extLst>
                <a:ext uri="{FF2B5EF4-FFF2-40B4-BE49-F238E27FC236}">
                  <a16:creationId xmlns:a16="http://schemas.microsoft.com/office/drawing/2014/main" id="{CD45460C-ADE0-A544-954F-AD5F3EDA41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7208" y="43916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1" name="Rectangle 131">
              <a:extLst>
                <a:ext uri="{FF2B5EF4-FFF2-40B4-BE49-F238E27FC236}">
                  <a16:creationId xmlns:a16="http://schemas.microsoft.com/office/drawing/2014/main" id="{66390E48-5E3D-3845-956A-E2CBEA8101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2517" y="426992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2" name="Rectangle 132">
              <a:extLst>
                <a:ext uri="{FF2B5EF4-FFF2-40B4-BE49-F238E27FC236}">
                  <a16:creationId xmlns:a16="http://schemas.microsoft.com/office/drawing/2014/main" id="{3BA142B8-524B-9344-A77C-904E0D4EA4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2517" y="439161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3" name="Rectangle 143">
              <a:extLst>
                <a:ext uri="{FF2B5EF4-FFF2-40B4-BE49-F238E27FC236}">
                  <a16:creationId xmlns:a16="http://schemas.microsoft.com/office/drawing/2014/main" id="{1304CB69-009A-C542-88AB-65319882C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6056" y="426992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4" name="Rectangle 144">
              <a:extLst>
                <a:ext uri="{FF2B5EF4-FFF2-40B4-BE49-F238E27FC236}">
                  <a16:creationId xmlns:a16="http://schemas.microsoft.com/office/drawing/2014/main" id="{12BEB95A-3781-EA41-8D23-C046E2248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6056" y="439161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5" name="Rectangle 151">
              <a:extLst>
                <a:ext uri="{FF2B5EF4-FFF2-40B4-BE49-F238E27FC236}">
                  <a16:creationId xmlns:a16="http://schemas.microsoft.com/office/drawing/2014/main" id="{A5B87B0F-95D7-C64B-8BAB-4488AFC74C2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59595" y="43916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6" name="Rectangle 154">
              <a:extLst>
                <a:ext uri="{FF2B5EF4-FFF2-40B4-BE49-F238E27FC236}">
                  <a16:creationId xmlns:a16="http://schemas.microsoft.com/office/drawing/2014/main" id="{28F2EBD9-2EAF-0B45-B391-6F2CDF3F5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59595" y="42699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7" name="Rectangle 167">
              <a:extLst>
                <a:ext uri="{FF2B5EF4-FFF2-40B4-BE49-F238E27FC236}">
                  <a16:creationId xmlns:a16="http://schemas.microsoft.com/office/drawing/2014/main" id="{ADF77917-AA08-174B-B222-A683468B19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03134" y="42699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8" name="Rectangle 168">
              <a:extLst>
                <a:ext uri="{FF2B5EF4-FFF2-40B4-BE49-F238E27FC236}">
                  <a16:creationId xmlns:a16="http://schemas.microsoft.com/office/drawing/2014/main" id="{B13EE145-BEF9-804A-91D6-B980B06DBC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3134" y="43916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9" name="Rectangle 177">
              <a:extLst>
                <a:ext uri="{FF2B5EF4-FFF2-40B4-BE49-F238E27FC236}">
                  <a16:creationId xmlns:a16="http://schemas.microsoft.com/office/drawing/2014/main" id="{AEA18A50-D3E2-E346-BB82-7E623FDBC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1365" y="42699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0" name="Rectangle 178">
              <a:extLst>
                <a:ext uri="{FF2B5EF4-FFF2-40B4-BE49-F238E27FC236}">
                  <a16:creationId xmlns:a16="http://schemas.microsoft.com/office/drawing/2014/main" id="{ABD83CCF-32DD-B24B-AE87-8960488C0E7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1365" y="43916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1" name="Rectangle 187">
              <a:extLst>
                <a:ext uri="{FF2B5EF4-FFF2-40B4-BE49-F238E27FC236}">
                  <a16:creationId xmlns:a16="http://schemas.microsoft.com/office/drawing/2014/main" id="{190DAD9A-297E-5A47-B54A-ADC09E9F36C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50747" y="42699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2" name="Rectangle 188">
              <a:extLst>
                <a:ext uri="{FF2B5EF4-FFF2-40B4-BE49-F238E27FC236}">
                  <a16:creationId xmlns:a16="http://schemas.microsoft.com/office/drawing/2014/main" id="{D4B57874-3970-834F-BA30-C82345C5F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0747" y="43916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3" name="Rectangle 198">
              <a:extLst>
                <a:ext uri="{FF2B5EF4-FFF2-40B4-BE49-F238E27FC236}">
                  <a16:creationId xmlns:a16="http://schemas.microsoft.com/office/drawing/2014/main" id="{29C79A1B-4A20-DE43-86FD-A0BEABF2D87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94286" y="43916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4" name="Rectangle 203">
              <a:extLst>
                <a:ext uri="{FF2B5EF4-FFF2-40B4-BE49-F238E27FC236}">
                  <a16:creationId xmlns:a16="http://schemas.microsoft.com/office/drawing/2014/main" id="{6B95ADA7-0677-6D45-90F6-E56F373E74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4286" y="42699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5" name="Rectangle 207">
              <a:extLst>
                <a:ext uri="{FF2B5EF4-FFF2-40B4-BE49-F238E27FC236}">
                  <a16:creationId xmlns:a16="http://schemas.microsoft.com/office/drawing/2014/main" id="{1415AE5D-1D62-E34A-B812-9AD4C2E10D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7825" y="42699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6" name="Rectangle 210">
              <a:extLst>
                <a:ext uri="{FF2B5EF4-FFF2-40B4-BE49-F238E27FC236}">
                  <a16:creationId xmlns:a16="http://schemas.microsoft.com/office/drawing/2014/main" id="{6F591EEB-1E26-B245-8A53-262514AF5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7825" y="43916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7" name="Rectangle 215">
              <a:extLst>
                <a:ext uri="{FF2B5EF4-FFF2-40B4-BE49-F238E27FC236}">
                  <a16:creationId xmlns:a16="http://schemas.microsoft.com/office/drawing/2014/main" id="{2A1E74A3-00D1-5A49-BDB7-B38183212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8443" y="43916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8" name="Rectangle 219">
              <a:extLst>
                <a:ext uri="{FF2B5EF4-FFF2-40B4-BE49-F238E27FC236}">
                  <a16:creationId xmlns:a16="http://schemas.microsoft.com/office/drawing/2014/main" id="{D9628B41-B93F-A04A-A6F0-25DB867E95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90213" y="42699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9" name="Rectangle 226">
              <a:extLst>
                <a:ext uri="{FF2B5EF4-FFF2-40B4-BE49-F238E27FC236}">
                  <a16:creationId xmlns:a16="http://schemas.microsoft.com/office/drawing/2014/main" id="{3D0723A7-2B98-0845-881F-87B07373D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24904" y="42699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0" name="Rectangle 227">
              <a:extLst>
                <a:ext uri="{FF2B5EF4-FFF2-40B4-BE49-F238E27FC236}">
                  <a16:creationId xmlns:a16="http://schemas.microsoft.com/office/drawing/2014/main" id="{3BDC12F8-C8A4-404F-BFDD-AC2AEA1E69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90213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1" name="Rectangle 235">
              <a:extLst>
                <a:ext uri="{FF2B5EF4-FFF2-40B4-BE49-F238E27FC236}">
                  <a16:creationId xmlns:a16="http://schemas.microsoft.com/office/drawing/2014/main" id="{74A32E3D-6A8D-744E-B1FB-1D6112197B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24904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2" name="Rectangle 241">
              <a:extLst>
                <a:ext uri="{FF2B5EF4-FFF2-40B4-BE49-F238E27FC236}">
                  <a16:creationId xmlns:a16="http://schemas.microsoft.com/office/drawing/2014/main" id="{70134C56-84AF-D84D-BFF7-3D73B8949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6673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3" name="Rectangle 250">
              <a:extLst>
                <a:ext uri="{FF2B5EF4-FFF2-40B4-BE49-F238E27FC236}">
                  <a16:creationId xmlns:a16="http://schemas.microsoft.com/office/drawing/2014/main" id="{834BB63A-3F8A-3749-8E1E-A73F80C136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8443" y="426992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4" name="Rectangle 256">
              <a:extLst>
                <a:ext uri="{FF2B5EF4-FFF2-40B4-BE49-F238E27FC236}">
                  <a16:creationId xmlns:a16="http://schemas.microsoft.com/office/drawing/2014/main" id="{5B6F9124-5E47-D346-A799-AE9E41B38E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6673" y="43916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5" name="Rectangle 258">
              <a:extLst>
                <a:ext uri="{FF2B5EF4-FFF2-40B4-BE49-F238E27FC236}">
                  <a16:creationId xmlns:a16="http://schemas.microsoft.com/office/drawing/2014/main" id="{147F1050-35D7-5348-A561-4180AD163C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1982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6" name="Rectangle 262">
              <a:extLst>
                <a:ext uri="{FF2B5EF4-FFF2-40B4-BE49-F238E27FC236}">
                  <a16:creationId xmlns:a16="http://schemas.microsoft.com/office/drawing/2014/main" id="{9BA4B7B7-263C-A049-A242-EDBD234522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1982" y="42699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7" name="Rectangle 271">
              <a:extLst>
                <a:ext uri="{FF2B5EF4-FFF2-40B4-BE49-F238E27FC236}">
                  <a16:creationId xmlns:a16="http://schemas.microsoft.com/office/drawing/2014/main" id="{0B9FDBF7-88D1-E440-835E-0766AD6B2A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5521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8" name="Rectangle 272">
              <a:extLst>
                <a:ext uri="{FF2B5EF4-FFF2-40B4-BE49-F238E27FC236}">
                  <a16:creationId xmlns:a16="http://schemas.microsoft.com/office/drawing/2014/main" id="{3D19AB7F-E662-444D-81CB-17F1C841E1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5521" y="43916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9" name="Rectangle 275">
              <a:extLst>
                <a:ext uri="{FF2B5EF4-FFF2-40B4-BE49-F238E27FC236}">
                  <a16:creationId xmlns:a16="http://schemas.microsoft.com/office/drawing/2014/main" id="{78B53491-146D-B644-B437-1243A44568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3752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0" name="Rectangle 276">
              <a:extLst>
                <a:ext uri="{FF2B5EF4-FFF2-40B4-BE49-F238E27FC236}">
                  <a16:creationId xmlns:a16="http://schemas.microsoft.com/office/drawing/2014/main" id="{B1A09C0C-5582-454D-BEBE-788825055F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3752" y="43916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1" name="Rectangle 286">
              <a:extLst>
                <a:ext uri="{FF2B5EF4-FFF2-40B4-BE49-F238E27FC236}">
                  <a16:creationId xmlns:a16="http://schemas.microsoft.com/office/drawing/2014/main" id="{BD00460D-1B15-A240-AB0D-374860E75EA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977291" y="42699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2" name="Rectangle 287">
              <a:extLst>
                <a:ext uri="{FF2B5EF4-FFF2-40B4-BE49-F238E27FC236}">
                  <a16:creationId xmlns:a16="http://schemas.microsoft.com/office/drawing/2014/main" id="{39A00514-3A95-1D46-8ED9-5F88887D2C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77291" y="43916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3" name="Rectangle 299">
              <a:extLst>
                <a:ext uri="{FF2B5EF4-FFF2-40B4-BE49-F238E27FC236}">
                  <a16:creationId xmlns:a16="http://schemas.microsoft.com/office/drawing/2014/main" id="{68734E3F-661A-B14E-97B6-A3AEAFFCDA0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220830" y="43916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4" name="Rectangle 302">
              <a:extLst>
                <a:ext uri="{FF2B5EF4-FFF2-40B4-BE49-F238E27FC236}">
                  <a16:creationId xmlns:a16="http://schemas.microsoft.com/office/drawing/2014/main" id="{91A3FE81-3BB4-FB41-B87E-488556EC8C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0830" y="42699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5" name="Rectangle 308">
              <a:extLst>
                <a:ext uri="{FF2B5EF4-FFF2-40B4-BE49-F238E27FC236}">
                  <a16:creationId xmlns:a16="http://schemas.microsoft.com/office/drawing/2014/main" id="{8118FE41-777D-594F-A849-AC2DE2C41D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99061" y="42699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6" name="Rectangle 310">
              <a:extLst>
                <a:ext uri="{FF2B5EF4-FFF2-40B4-BE49-F238E27FC236}">
                  <a16:creationId xmlns:a16="http://schemas.microsoft.com/office/drawing/2014/main" id="{2588FAAC-7C6E-7543-8E91-43A9A6DECC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99061" y="43916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7" name="Rectangle 313">
              <a:extLst>
                <a:ext uri="{FF2B5EF4-FFF2-40B4-BE49-F238E27FC236}">
                  <a16:creationId xmlns:a16="http://schemas.microsoft.com/office/drawing/2014/main" id="{DEA819DF-370C-2D47-8F11-7233120057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600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8" name="Rectangle 321">
              <a:extLst>
                <a:ext uri="{FF2B5EF4-FFF2-40B4-BE49-F238E27FC236}">
                  <a16:creationId xmlns:a16="http://schemas.microsoft.com/office/drawing/2014/main" id="{EA44148F-4D26-364B-A62D-7B52905B83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600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9" name="Rectangle 323">
              <a:extLst>
                <a:ext uri="{FF2B5EF4-FFF2-40B4-BE49-F238E27FC236}">
                  <a16:creationId xmlns:a16="http://schemas.microsoft.com/office/drawing/2014/main" id="{3E12DFE1-F1E2-BA4F-BFE5-DE2CD84F1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64369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70" name="Rectangle 330">
              <a:extLst>
                <a:ext uri="{FF2B5EF4-FFF2-40B4-BE49-F238E27FC236}">
                  <a16:creationId xmlns:a16="http://schemas.microsoft.com/office/drawing/2014/main" id="{107FFED1-BE99-B348-BE84-A376B00EA1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64369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3ADF9EB9-F09C-DF40-83BE-936874B4A71F}"/>
              </a:ext>
            </a:extLst>
          </p:cNvPr>
          <p:cNvSpPr/>
          <p:nvPr/>
        </p:nvSpPr>
        <p:spPr>
          <a:xfrm>
            <a:off x="1591340" y="3886201"/>
            <a:ext cx="3073400" cy="804863"/>
          </a:xfrm>
          <a:prstGeom prst="rect">
            <a:avLst/>
          </a:prstGeom>
          <a:solidFill>
            <a:srgbClr val="202024"/>
          </a:solidFill>
          <a:ln w="19050">
            <a:noFill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n-US"/>
          </a:p>
        </p:txBody>
      </p:sp>
      <p:grpSp>
        <p:nvGrpSpPr>
          <p:cNvPr id="72" name="Group 335">
            <a:extLst>
              <a:ext uri="{FF2B5EF4-FFF2-40B4-BE49-F238E27FC236}">
                <a16:creationId xmlns:a16="http://schemas.microsoft.com/office/drawing/2014/main" id="{CDF23991-7335-194A-80E7-5BAAB2467C8E}"/>
              </a:ext>
            </a:extLst>
          </p:cNvPr>
          <p:cNvGrpSpPr>
            <a:grpSpLocks/>
          </p:cNvGrpSpPr>
          <p:nvPr/>
        </p:nvGrpSpPr>
        <p:grpSpPr bwMode="auto">
          <a:xfrm>
            <a:off x="1438940" y="1473616"/>
            <a:ext cx="3856038" cy="1176337"/>
            <a:chOff x="576" y="1008"/>
            <a:chExt cx="4560" cy="1392"/>
          </a:xfrm>
        </p:grpSpPr>
        <p:grpSp>
          <p:nvGrpSpPr>
            <p:cNvPr id="73" name="Group 336">
              <a:extLst>
                <a:ext uri="{FF2B5EF4-FFF2-40B4-BE49-F238E27FC236}">
                  <a16:creationId xmlns:a16="http://schemas.microsoft.com/office/drawing/2014/main" id="{1B1ECC65-B6F6-3F4B-AE68-0C955801A1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" y="1008"/>
              <a:ext cx="96" cy="1392"/>
              <a:chOff x="576" y="1008"/>
              <a:chExt cx="96" cy="1392"/>
            </a:xfrm>
          </p:grpSpPr>
          <p:sp>
            <p:nvSpPr>
              <p:cNvPr id="389" name="Rectangle 337">
                <a:extLst>
                  <a:ext uri="{FF2B5EF4-FFF2-40B4-BE49-F238E27FC236}">
                    <a16:creationId xmlns:a16="http://schemas.microsoft.com/office/drawing/2014/main" id="{4D23DFDD-4408-CB44-A8F1-80FEE6F7DE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0" name="Rectangle 338">
                <a:extLst>
                  <a:ext uri="{FF2B5EF4-FFF2-40B4-BE49-F238E27FC236}">
                    <a16:creationId xmlns:a16="http://schemas.microsoft.com/office/drawing/2014/main" id="{19D4480D-FBD3-0746-916D-056B7EF5F2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1" name="Rectangle 339">
                <a:extLst>
                  <a:ext uri="{FF2B5EF4-FFF2-40B4-BE49-F238E27FC236}">
                    <a16:creationId xmlns:a16="http://schemas.microsoft.com/office/drawing/2014/main" id="{71545348-BD2D-DD4A-874C-831C591099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2" name="Rectangle 340">
                <a:extLst>
                  <a:ext uri="{FF2B5EF4-FFF2-40B4-BE49-F238E27FC236}">
                    <a16:creationId xmlns:a16="http://schemas.microsoft.com/office/drawing/2014/main" id="{8618237E-B2A1-5648-BC94-76A6F67463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3" name="Rectangle 341">
                <a:extLst>
                  <a:ext uri="{FF2B5EF4-FFF2-40B4-BE49-F238E27FC236}">
                    <a16:creationId xmlns:a16="http://schemas.microsoft.com/office/drawing/2014/main" id="{B80E3470-9032-CD4F-A310-D7B775A7F2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4" name="Rectangle 342">
                <a:extLst>
                  <a:ext uri="{FF2B5EF4-FFF2-40B4-BE49-F238E27FC236}">
                    <a16:creationId xmlns:a16="http://schemas.microsoft.com/office/drawing/2014/main" id="{7138ABF9-A144-B14D-AB7B-072B4EE45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5" name="Rectangle 343">
                <a:extLst>
                  <a:ext uri="{FF2B5EF4-FFF2-40B4-BE49-F238E27FC236}">
                    <a16:creationId xmlns:a16="http://schemas.microsoft.com/office/drawing/2014/main" id="{50D88C90-8ADD-3444-8D8E-428F6AFE87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6" name="Rectangle 344">
                <a:extLst>
                  <a:ext uri="{FF2B5EF4-FFF2-40B4-BE49-F238E27FC236}">
                    <a16:creationId xmlns:a16="http://schemas.microsoft.com/office/drawing/2014/main" id="{E6590352-D9C6-4347-85F6-062D4BA0CF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7" name="Rectangle 345">
                <a:extLst>
                  <a:ext uri="{FF2B5EF4-FFF2-40B4-BE49-F238E27FC236}">
                    <a16:creationId xmlns:a16="http://schemas.microsoft.com/office/drawing/2014/main" id="{4D87CDAF-9B47-9642-91D7-ADE4B6C6A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8" name="Rectangle 346">
                <a:extLst>
                  <a:ext uri="{FF2B5EF4-FFF2-40B4-BE49-F238E27FC236}">
                    <a16:creationId xmlns:a16="http://schemas.microsoft.com/office/drawing/2014/main" id="{6036AC96-5999-3941-A779-29416108DC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4" name="Group 347">
              <a:extLst>
                <a:ext uri="{FF2B5EF4-FFF2-40B4-BE49-F238E27FC236}">
                  <a16:creationId xmlns:a16="http://schemas.microsoft.com/office/drawing/2014/main" id="{9D2FB832-2148-9F4B-AEA0-F462EAEE75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20" y="1008"/>
              <a:ext cx="96" cy="1392"/>
              <a:chOff x="720" y="1008"/>
              <a:chExt cx="96" cy="1392"/>
            </a:xfrm>
          </p:grpSpPr>
          <p:sp>
            <p:nvSpPr>
              <p:cNvPr id="379" name="Rectangle 348">
                <a:extLst>
                  <a:ext uri="{FF2B5EF4-FFF2-40B4-BE49-F238E27FC236}">
                    <a16:creationId xmlns:a16="http://schemas.microsoft.com/office/drawing/2014/main" id="{ADD3C857-E3F3-344D-81C3-87319A1A8F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0" name="Rectangle 349">
                <a:extLst>
                  <a:ext uri="{FF2B5EF4-FFF2-40B4-BE49-F238E27FC236}">
                    <a16:creationId xmlns:a16="http://schemas.microsoft.com/office/drawing/2014/main" id="{5AABF19A-09EC-E847-AE59-715164AB28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1" name="Rectangle 350">
                <a:extLst>
                  <a:ext uri="{FF2B5EF4-FFF2-40B4-BE49-F238E27FC236}">
                    <a16:creationId xmlns:a16="http://schemas.microsoft.com/office/drawing/2014/main" id="{9E7ECAE7-B274-D84D-8339-22460942D1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2" name="Rectangle 351">
                <a:extLst>
                  <a:ext uri="{FF2B5EF4-FFF2-40B4-BE49-F238E27FC236}">
                    <a16:creationId xmlns:a16="http://schemas.microsoft.com/office/drawing/2014/main" id="{473C3772-7B14-6345-961E-27FD77DB4C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3" name="Rectangle 352">
                <a:extLst>
                  <a:ext uri="{FF2B5EF4-FFF2-40B4-BE49-F238E27FC236}">
                    <a16:creationId xmlns:a16="http://schemas.microsoft.com/office/drawing/2014/main" id="{FC8D429D-794F-D647-8680-B389285034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4" name="Rectangle 353">
                <a:extLst>
                  <a:ext uri="{FF2B5EF4-FFF2-40B4-BE49-F238E27FC236}">
                    <a16:creationId xmlns:a16="http://schemas.microsoft.com/office/drawing/2014/main" id="{C69874AB-B38E-A445-884E-669EE55D9F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5" name="Rectangle 354">
                <a:extLst>
                  <a:ext uri="{FF2B5EF4-FFF2-40B4-BE49-F238E27FC236}">
                    <a16:creationId xmlns:a16="http://schemas.microsoft.com/office/drawing/2014/main" id="{C9D99BE9-B40D-9144-BF12-A7F40533F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6" name="Rectangle 355">
                <a:extLst>
                  <a:ext uri="{FF2B5EF4-FFF2-40B4-BE49-F238E27FC236}">
                    <a16:creationId xmlns:a16="http://schemas.microsoft.com/office/drawing/2014/main" id="{C3C3FD44-DF02-1342-9009-BB22485B74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7" name="Rectangle 356">
                <a:extLst>
                  <a:ext uri="{FF2B5EF4-FFF2-40B4-BE49-F238E27FC236}">
                    <a16:creationId xmlns:a16="http://schemas.microsoft.com/office/drawing/2014/main" id="{335C45E7-7020-5940-8AEB-3AEA0888B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8" name="Rectangle 357">
                <a:extLst>
                  <a:ext uri="{FF2B5EF4-FFF2-40B4-BE49-F238E27FC236}">
                    <a16:creationId xmlns:a16="http://schemas.microsoft.com/office/drawing/2014/main" id="{296A462D-F211-6D42-BA54-1901B67012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5" name="Group 358">
              <a:extLst>
                <a:ext uri="{FF2B5EF4-FFF2-40B4-BE49-F238E27FC236}">
                  <a16:creationId xmlns:a16="http://schemas.microsoft.com/office/drawing/2014/main" id="{30C122A6-68F4-DA4C-AB01-E91F45D493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4" y="1008"/>
              <a:ext cx="96" cy="1392"/>
              <a:chOff x="864" y="1008"/>
              <a:chExt cx="96" cy="1392"/>
            </a:xfrm>
          </p:grpSpPr>
          <p:sp>
            <p:nvSpPr>
              <p:cNvPr id="369" name="Rectangle 359">
                <a:extLst>
                  <a:ext uri="{FF2B5EF4-FFF2-40B4-BE49-F238E27FC236}">
                    <a16:creationId xmlns:a16="http://schemas.microsoft.com/office/drawing/2014/main" id="{A53ACCBD-9017-F149-AEFC-FB6C94F347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0" name="Rectangle 360">
                <a:extLst>
                  <a:ext uri="{FF2B5EF4-FFF2-40B4-BE49-F238E27FC236}">
                    <a16:creationId xmlns:a16="http://schemas.microsoft.com/office/drawing/2014/main" id="{E443F60F-4686-A34A-B88F-21C9B65FD2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1" name="Rectangle 361">
                <a:extLst>
                  <a:ext uri="{FF2B5EF4-FFF2-40B4-BE49-F238E27FC236}">
                    <a16:creationId xmlns:a16="http://schemas.microsoft.com/office/drawing/2014/main" id="{1390BB30-BEA6-0F49-BF8D-14E9F7F417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2" name="Rectangle 362">
                <a:extLst>
                  <a:ext uri="{FF2B5EF4-FFF2-40B4-BE49-F238E27FC236}">
                    <a16:creationId xmlns:a16="http://schemas.microsoft.com/office/drawing/2014/main" id="{E4B91C92-05CF-3547-8899-00B3260CAF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3" name="Rectangle 363">
                <a:extLst>
                  <a:ext uri="{FF2B5EF4-FFF2-40B4-BE49-F238E27FC236}">
                    <a16:creationId xmlns:a16="http://schemas.microsoft.com/office/drawing/2014/main" id="{7A4225CA-6521-334D-B8F0-94B11C7272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4" name="Rectangle 364">
                <a:extLst>
                  <a:ext uri="{FF2B5EF4-FFF2-40B4-BE49-F238E27FC236}">
                    <a16:creationId xmlns:a16="http://schemas.microsoft.com/office/drawing/2014/main" id="{F826C297-8975-264D-A0B3-BB4A4265C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5" name="Rectangle 365">
                <a:extLst>
                  <a:ext uri="{FF2B5EF4-FFF2-40B4-BE49-F238E27FC236}">
                    <a16:creationId xmlns:a16="http://schemas.microsoft.com/office/drawing/2014/main" id="{E3C69269-452B-2A41-97FE-B5AFB0304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6" name="Rectangle 366">
                <a:extLst>
                  <a:ext uri="{FF2B5EF4-FFF2-40B4-BE49-F238E27FC236}">
                    <a16:creationId xmlns:a16="http://schemas.microsoft.com/office/drawing/2014/main" id="{29F3D2F0-F94B-8947-976D-263CA7580C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7" name="Rectangle 367">
                <a:extLst>
                  <a:ext uri="{FF2B5EF4-FFF2-40B4-BE49-F238E27FC236}">
                    <a16:creationId xmlns:a16="http://schemas.microsoft.com/office/drawing/2014/main" id="{9764DC30-DF32-BC49-8AC8-D3B53B4925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8" name="Rectangle 368">
                <a:extLst>
                  <a:ext uri="{FF2B5EF4-FFF2-40B4-BE49-F238E27FC236}">
                    <a16:creationId xmlns:a16="http://schemas.microsoft.com/office/drawing/2014/main" id="{052311CB-0409-044C-98B1-0BF5A3692E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6" name="Group 369">
              <a:extLst>
                <a:ext uri="{FF2B5EF4-FFF2-40B4-BE49-F238E27FC236}">
                  <a16:creationId xmlns:a16="http://schemas.microsoft.com/office/drawing/2014/main" id="{0149A560-4A44-9241-A7C1-DF35023118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08" y="1008"/>
              <a:ext cx="96" cy="1392"/>
              <a:chOff x="1008" y="1008"/>
              <a:chExt cx="96" cy="1392"/>
            </a:xfrm>
          </p:grpSpPr>
          <p:sp>
            <p:nvSpPr>
              <p:cNvPr id="359" name="Rectangle 370">
                <a:extLst>
                  <a:ext uri="{FF2B5EF4-FFF2-40B4-BE49-F238E27FC236}">
                    <a16:creationId xmlns:a16="http://schemas.microsoft.com/office/drawing/2014/main" id="{5187D691-59A9-5740-AFDC-DA5FD7E8C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0" name="Rectangle 371">
                <a:extLst>
                  <a:ext uri="{FF2B5EF4-FFF2-40B4-BE49-F238E27FC236}">
                    <a16:creationId xmlns:a16="http://schemas.microsoft.com/office/drawing/2014/main" id="{41210BF9-F09A-CA40-ABC5-C67B6B97BA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1" name="Rectangle 372">
                <a:extLst>
                  <a:ext uri="{FF2B5EF4-FFF2-40B4-BE49-F238E27FC236}">
                    <a16:creationId xmlns:a16="http://schemas.microsoft.com/office/drawing/2014/main" id="{0828E2AF-F53D-3044-902C-9856F84E3E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2" name="Rectangle 373">
                <a:extLst>
                  <a:ext uri="{FF2B5EF4-FFF2-40B4-BE49-F238E27FC236}">
                    <a16:creationId xmlns:a16="http://schemas.microsoft.com/office/drawing/2014/main" id="{ED158BEA-A0CB-C641-B65A-9F6FA6895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3" name="Rectangle 374">
                <a:extLst>
                  <a:ext uri="{FF2B5EF4-FFF2-40B4-BE49-F238E27FC236}">
                    <a16:creationId xmlns:a16="http://schemas.microsoft.com/office/drawing/2014/main" id="{C5681DAB-1CA9-E54C-8794-4B6793F27E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4" name="Rectangle 375">
                <a:extLst>
                  <a:ext uri="{FF2B5EF4-FFF2-40B4-BE49-F238E27FC236}">
                    <a16:creationId xmlns:a16="http://schemas.microsoft.com/office/drawing/2014/main" id="{5140B5A8-E7B3-384D-9A4E-5ECF6DA430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5" name="Rectangle 376">
                <a:extLst>
                  <a:ext uri="{FF2B5EF4-FFF2-40B4-BE49-F238E27FC236}">
                    <a16:creationId xmlns:a16="http://schemas.microsoft.com/office/drawing/2014/main" id="{6553B697-CC97-5A4A-AD50-086EE5B728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6" name="Rectangle 377">
                <a:extLst>
                  <a:ext uri="{FF2B5EF4-FFF2-40B4-BE49-F238E27FC236}">
                    <a16:creationId xmlns:a16="http://schemas.microsoft.com/office/drawing/2014/main" id="{FC9B834B-8860-934E-97E4-433DFDA9D1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7" name="Rectangle 378">
                <a:extLst>
                  <a:ext uri="{FF2B5EF4-FFF2-40B4-BE49-F238E27FC236}">
                    <a16:creationId xmlns:a16="http://schemas.microsoft.com/office/drawing/2014/main" id="{B27E846E-E162-0E48-A6D1-5C8ABF3413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8" name="Rectangle 379">
                <a:extLst>
                  <a:ext uri="{FF2B5EF4-FFF2-40B4-BE49-F238E27FC236}">
                    <a16:creationId xmlns:a16="http://schemas.microsoft.com/office/drawing/2014/main" id="{11226BE8-E315-5D43-87A2-AA02E69B4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7" name="Group 380">
              <a:extLst>
                <a:ext uri="{FF2B5EF4-FFF2-40B4-BE49-F238E27FC236}">
                  <a16:creationId xmlns:a16="http://schemas.microsoft.com/office/drawing/2014/main" id="{17E0F3CB-BF0D-224F-8E95-4B05C21973A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52" y="1008"/>
              <a:ext cx="96" cy="1392"/>
              <a:chOff x="1152" y="1008"/>
              <a:chExt cx="96" cy="1392"/>
            </a:xfrm>
          </p:grpSpPr>
          <p:sp>
            <p:nvSpPr>
              <p:cNvPr id="349" name="Rectangle 381">
                <a:extLst>
                  <a:ext uri="{FF2B5EF4-FFF2-40B4-BE49-F238E27FC236}">
                    <a16:creationId xmlns:a16="http://schemas.microsoft.com/office/drawing/2014/main" id="{9DB91EEB-99D4-AD4B-B9B6-010235C9BE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0" name="Rectangle 382">
                <a:extLst>
                  <a:ext uri="{FF2B5EF4-FFF2-40B4-BE49-F238E27FC236}">
                    <a16:creationId xmlns:a16="http://schemas.microsoft.com/office/drawing/2014/main" id="{19D4ABC5-CDB8-F441-96C8-D5DE1E8992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1" name="Rectangle 383">
                <a:extLst>
                  <a:ext uri="{FF2B5EF4-FFF2-40B4-BE49-F238E27FC236}">
                    <a16:creationId xmlns:a16="http://schemas.microsoft.com/office/drawing/2014/main" id="{DF30E453-C17B-F241-8711-FBF63FC286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2" name="Rectangle 384">
                <a:extLst>
                  <a:ext uri="{FF2B5EF4-FFF2-40B4-BE49-F238E27FC236}">
                    <a16:creationId xmlns:a16="http://schemas.microsoft.com/office/drawing/2014/main" id="{A140CD8A-2B89-674F-BC88-F2E768343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3" name="Rectangle 385">
                <a:extLst>
                  <a:ext uri="{FF2B5EF4-FFF2-40B4-BE49-F238E27FC236}">
                    <a16:creationId xmlns:a16="http://schemas.microsoft.com/office/drawing/2014/main" id="{110C01DC-EA14-2A45-A1E9-B3AC48A44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4" name="Rectangle 386">
                <a:extLst>
                  <a:ext uri="{FF2B5EF4-FFF2-40B4-BE49-F238E27FC236}">
                    <a16:creationId xmlns:a16="http://schemas.microsoft.com/office/drawing/2014/main" id="{5141FED8-D8E2-F447-B01E-B982ADAFE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5" name="Rectangle 387">
                <a:extLst>
                  <a:ext uri="{FF2B5EF4-FFF2-40B4-BE49-F238E27FC236}">
                    <a16:creationId xmlns:a16="http://schemas.microsoft.com/office/drawing/2014/main" id="{45B3693F-595D-1F44-A709-8959065936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6" name="Rectangle 388">
                <a:extLst>
                  <a:ext uri="{FF2B5EF4-FFF2-40B4-BE49-F238E27FC236}">
                    <a16:creationId xmlns:a16="http://schemas.microsoft.com/office/drawing/2014/main" id="{14F0D2CE-8FAB-6845-9A82-66DEED97AB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7" name="Rectangle 389">
                <a:extLst>
                  <a:ext uri="{FF2B5EF4-FFF2-40B4-BE49-F238E27FC236}">
                    <a16:creationId xmlns:a16="http://schemas.microsoft.com/office/drawing/2014/main" id="{EAEDBCDB-3F8D-0B44-A226-C4C944DF49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8" name="Rectangle 390">
                <a:extLst>
                  <a:ext uri="{FF2B5EF4-FFF2-40B4-BE49-F238E27FC236}">
                    <a16:creationId xmlns:a16="http://schemas.microsoft.com/office/drawing/2014/main" id="{EFDD51E4-43AC-EC4A-AC1D-97781F77E7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8" name="Group 391">
              <a:extLst>
                <a:ext uri="{FF2B5EF4-FFF2-40B4-BE49-F238E27FC236}">
                  <a16:creationId xmlns:a16="http://schemas.microsoft.com/office/drawing/2014/main" id="{5A3F746C-BC83-8A49-9CC3-63FF75EBB9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6" y="1008"/>
              <a:ext cx="3840" cy="1392"/>
              <a:chOff x="1296" y="1008"/>
              <a:chExt cx="3840" cy="1392"/>
            </a:xfrm>
          </p:grpSpPr>
          <p:sp>
            <p:nvSpPr>
              <p:cNvPr id="79" name="Rectangle 392">
                <a:extLst>
                  <a:ext uri="{FF2B5EF4-FFF2-40B4-BE49-F238E27FC236}">
                    <a16:creationId xmlns:a16="http://schemas.microsoft.com/office/drawing/2014/main" id="{F6EC82DD-7790-814E-9C49-C5F8EF819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0" name="Rectangle 393">
                <a:extLst>
                  <a:ext uri="{FF2B5EF4-FFF2-40B4-BE49-F238E27FC236}">
                    <a16:creationId xmlns:a16="http://schemas.microsoft.com/office/drawing/2014/main" id="{8921FDA4-2128-8043-A0F0-C4DB959A48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1" name="Rectangle 394">
                <a:extLst>
                  <a:ext uri="{FF2B5EF4-FFF2-40B4-BE49-F238E27FC236}">
                    <a16:creationId xmlns:a16="http://schemas.microsoft.com/office/drawing/2014/main" id="{9B508784-3687-5C4F-9351-453C6833F2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2" name="Rectangle 395">
                <a:extLst>
                  <a:ext uri="{FF2B5EF4-FFF2-40B4-BE49-F238E27FC236}">
                    <a16:creationId xmlns:a16="http://schemas.microsoft.com/office/drawing/2014/main" id="{866D2050-8072-474B-8E51-9AA7A6CA49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3" name="Rectangle 396">
                <a:extLst>
                  <a:ext uri="{FF2B5EF4-FFF2-40B4-BE49-F238E27FC236}">
                    <a16:creationId xmlns:a16="http://schemas.microsoft.com/office/drawing/2014/main" id="{A046A6B6-095E-9D4A-96BB-E7F1D5CF14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4" name="Rectangle 397">
                <a:extLst>
                  <a:ext uri="{FF2B5EF4-FFF2-40B4-BE49-F238E27FC236}">
                    <a16:creationId xmlns:a16="http://schemas.microsoft.com/office/drawing/2014/main" id="{5193699A-3E3D-7840-9DFB-23C10876C6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5" name="Rectangle 398">
                <a:extLst>
                  <a:ext uri="{FF2B5EF4-FFF2-40B4-BE49-F238E27FC236}">
                    <a16:creationId xmlns:a16="http://schemas.microsoft.com/office/drawing/2014/main" id="{E06A1D0F-5BD8-5B4C-98C8-BF4DF130E0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00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6" name="Rectangle 399">
                <a:extLst>
                  <a:ext uri="{FF2B5EF4-FFF2-40B4-BE49-F238E27FC236}">
                    <a16:creationId xmlns:a16="http://schemas.microsoft.com/office/drawing/2014/main" id="{7D5EA1E5-A2DB-584A-9CE2-4FC249A40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7" name="Rectangle 400">
                <a:extLst>
                  <a:ext uri="{FF2B5EF4-FFF2-40B4-BE49-F238E27FC236}">
                    <a16:creationId xmlns:a16="http://schemas.microsoft.com/office/drawing/2014/main" id="{82FDC90E-BCFD-4D4F-B92C-4B0CAA784F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8" name="Rectangle 401">
                <a:extLst>
                  <a:ext uri="{FF2B5EF4-FFF2-40B4-BE49-F238E27FC236}">
                    <a16:creationId xmlns:a16="http://schemas.microsoft.com/office/drawing/2014/main" id="{C7C4AD45-6FAE-6E41-BB9B-7A83E02E6E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9" name="Rectangle 402">
                <a:extLst>
                  <a:ext uri="{FF2B5EF4-FFF2-40B4-BE49-F238E27FC236}">
                    <a16:creationId xmlns:a16="http://schemas.microsoft.com/office/drawing/2014/main" id="{3508900E-0B96-BC4B-A685-A3E656F9C6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0" name="Rectangle 403">
                <a:extLst>
                  <a:ext uri="{FF2B5EF4-FFF2-40B4-BE49-F238E27FC236}">
                    <a16:creationId xmlns:a16="http://schemas.microsoft.com/office/drawing/2014/main" id="{131E80D7-2AF3-1944-A15F-FF5EFE694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1" name="Rectangle 404">
                <a:extLst>
                  <a:ext uri="{FF2B5EF4-FFF2-40B4-BE49-F238E27FC236}">
                    <a16:creationId xmlns:a16="http://schemas.microsoft.com/office/drawing/2014/main" id="{BCF5CAE7-4C26-1949-9606-9217CDDA5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2" name="Rectangle 405">
                <a:extLst>
                  <a:ext uri="{FF2B5EF4-FFF2-40B4-BE49-F238E27FC236}">
                    <a16:creationId xmlns:a16="http://schemas.microsoft.com/office/drawing/2014/main" id="{B0F75289-5295-8C44-9FB0-C464C47F89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00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3" name="Rectangle 406">
                <a:extLst>
                  <a:ext uri="{FF2B5EF4-FFF2-40B4-BE49-F238E27FC236}">
                    <a16:creationId xmlns:a16="http://schemas.microsoft.com/office/drawing/2014/main" id="{347AEC19-5EFC-484D-9813-103623C099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4" name="Rectangle 407">
                <a:extLst>
                  <a:ext uri="{FF2B5EF4-FFF2-40B4-BE49-F238E27FC236}">
                    <a16:creationId xmlns:a16="http://schemas.microsoft.com/office/drawing/2014/main" id="{6F85BFEA-A31D-FD49-A0DA-4000063E80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216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5" name="Rectangle 408">
                <a:extLst>
                  <a:ext uri="{FF2B5EF4-FFF2-40B4-BE49-F238E27FC236}">
                    <a16:creationId xmlns:a16="http://schemas.microsoft.com/office/drawing/2014/main" id="{7103A3F3-B60C-5646-8E30-8AB23F69C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6" name="Rectangle 409">
                <a:extLst>
                  <a:ext uri="{FF2B5EF4-FFF2-40B4-BE49-F238E27FC236}">
                    <a16:creationId xmlns:a16="http://schemas.microsoft.com/office/drawing/2014/main" id="{64C4F3BF-6505-BB42-92B4-384620618D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7" name="Rectangle 410">
                <a:extLst>
                  <a:ext uri="{FF2B5EF4-FFF2-40B4-BE49-F238E27FC236}">
                    <a16:creationId xmlns:a16="http://schemas.microsoft.com/office/drawing/2014/main" id="{E8CA4D84-DB3B-1643-A9E6-608D68306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8" name="Rectangle 411">
                <a:extLst>
                  <a:ext uri="{FF2B5EF4-FFF2-40B4-BE49-F238E27FC236}">
                    <a16:creationId xmlns:a16="http://schemas.microsoft.com/office/drawing/2014/main" id="{EB6EF79F-4C89-AE4E-875D-BE30402D1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87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9" name="Rectangle 412">
                <a:extLst>
                  <a:ext uri="{FF2B5EF4-FFF2-40B4-BE49-F238E27FC236}">
                    <a16:creationId xmlns:a16="http://schemas.microsoft.com/office/drawing/2014/main" id="{131887EF-25CC-3D44-A748-79A3A83EA5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0" name="Rectangle 413">
                <a:extLst>
                  <a:ext uri="{FF2B5EF4-FFF2-40B4-BE49-F238E27FC236}">
                    <a16:creationId xmlns:a16="http://schemas.microsoft.com/office/drawing/2014/main" id="{36BB29F3-12B0-A34C-B954-57E8457CA0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1" name="Rectangle 414">
                <a:extLst>
                  <a:ext uri="{FF2B5EF4-FFF2-40B4-BE49-F238E27FC236}">
                    <a16:creationId xmlns:a16="http://schemas.microsoft.com/office/drawing/2014/main" id="{C2D661D3-CA0C-014F-951E-14AA981630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2" name="Rectangle 415">
                <a:extLst>
                  <a:ext uri="{FF2B5EF4-FFF2-40B4-BE49-F238E27FC236}">
                    <a16:creationId xmlns:a16="http://schemas.microsoft.com/office/drawing/2014/main" id="{20CE6625-82E2-9C4E-8A21-F155B55A0A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87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3" name="Rectangle 416">
                <a:extLst>
                  <a:ext uri="{FF2B5EF4-FFF2-40B4-BE49-F238E27FC236}">
                    <a16:creationId xmlns:a16="http://schemas.microsoft.com/office/drawing/2014/main" id="{7569B99E-4829-5049-A551-BCD2DE237D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4" name="Rectangle 417">
                <a:extLst>
                  <a:ext uri="{FF2B5EF4-FFF2-40B4-BE49-F238E27FC236}">
                    <a16:creationId xmlns:a16="http://schemas.microsoft.com/office/drawing/2014/main" id="{1989E601-A184-4A4F-9628-DC4B7C1F2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5" name="Rectangle 418">
                <a:extLst>
                  <a:ext uri="{FF2B5EF4-FFF2-40B4-BE49-F238E27FC236}">
                    <a16:creationId xmlns:a16="http://schemas.microsoft.com/office/drawing/2014/main" id="{24962B7E-B9D6-B941-9D78-629FA375D4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230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6" name="Rectangle 419">
                <a:extLst>
                  <a:ext uri="{FF2B5EF4-FFF2-40B4-BE49-F238E27FC236}">
                    <a16:creationId xmlns:a16="http://schemas.microsoft.com/office/drawing/2014/main" id="{C1FD007F-E79B-5243-ACD3-16CC1EAAA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01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7" name="Rectangle 420">
                <a:extLst>
                  <a:ext uri="{FF2B5EF4-FFF2-40B4-BE49-F238E27FC236}">
                    <a16:creationId xmlns:a16="http://schemas.microsoft.com/office/drawing/2014/main" id="{464FB93C-5521-AD48-9761-917149C67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" name="Rectangle 421">
                <a:extLst>
                  <a:ext uri="{FF2B5EF4-FFF2-40B4-BE49-F238E27FC236}">
                    <a16:creationId xmlns:a16="http://schemas.microsoft.com/office/drawing/2014/main" id="{6A442D33-82CC-634E-A6CC-BA7742FD03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58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" name="Rectangle 422">
                <a:extLst>
                  <a:ext uri="{FF2B5EF4-FFF2-40B4-BE49-F238E27FC236}">
                    <a16:creationId xmlns:a16="http://schemas.microsoft.com/office/drawing/2014/main" id="{7DBD9584-3310-624A-ABCF-EE7BA18926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72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" name="Rectangle 423">
                <a:extLst>
                  <a:ext uri="{FF2B5EF4-FFF2-40B4-BE49-F238E27FC236}">
                    <a16:creationId xmlns:a16="http://schemas.microsoft.com/office/drawing/2014/main" id="{A01E9C01-0191-3E46-A10D-0DCCFFE8AF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" name="Rectangle 424">
                <a:extLst>
                  <a:ext uri="{FF2B5EF4-FFF2-40B4-BE49-F238E27FC236}">
                    <a16:creationId xmlns:a16="http://schemas.microsoft.com/office/drawing/2014/main" id="{86D91120-E0C7-BD43-BF77-71D174BE85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2304"/>
                <a:ext cx="96" cy="9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" name="Rectangle 425">
                <a:extLst>
                  <a:ext uri="{FF2B5EF4-FFF2-40B4-BE49-F238E27FC236}">
                    <a16:creationId xmlns:a16="http://schemas.microsoft.com/office/drawing/2014/main" id="{0D943769-72C4-844F-B5C2-4862818B07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96" cy="9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" name="Rectangle 426">
                <a:extLst>
                  <a:ext uri="{FF2B5EF4-FFF2-40B4-BE49-F238E27FC236}">
                    <a16:creationId xmlns:a16="http://schemas.microsoft.com/office/drawing/2014/main" id="{62D450AE-33DD-164F-8A89-EBA61A582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296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" name="Rectangle 427">
                <a:extLst>
                  <a:ext uri="{FF2B5EF4-FFF2-40B4-BE49-F238E27FC236}">
                    <a16:creationId xmlns:a16="http://schemas.microsoft.com/office/drawing/2014/main" id="{3AB68740-B283-A04A-87D3-CD7C3C55D4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" name="Rectangle 428">
                <a:extLst>
                  <a:ext uri="{FF2B5EF4-FFF2-40B4-BE49-F238E27FC236}">
                    <a16:creationId xmlns:a16="http://schemas.microsoft.com/office/drawing/2014/main" id="{7C1400BF-623C-CC49-BC2D-81EC5E0EA6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2016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" name="Rectangle 429">
                <a:extLst>
                  <a:ext uri="{FF2B5EF4-FFF2-40B4-BE49-F238E27FC236}">
                    <a16:creationId xmlns:a16="http://schemas.microsoft.com/office/drawing/2014/main" id="{1436D6B6-A410-CD45-9D54-EE3FE90734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" name="Rectangle 430">
                <a:extLst>
                  <a:ext uri="{FF2B5EF4-FFF2-40B4-BE49-F238E27FC236}">
                    <a16:creationId xmlns:a16="http://schemas.microsoft.com/office/drawing/2014/main" id="{02B49A3A-1AE0-D545-BA6F-7CF59B3960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216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8" name="Rectangle 431">
                <a:extLst>
                  <a:ext uri="{FF2B5EF4-FFF2-40B4-BE49-F238E27FC236}">
                    <a16:creationId xmlns:a16="http://schemas.microsoft.com/office/drawing/2014/main" id="{BAB5CFF5-CF7E-7C48-9F5A-A6B3FCB33E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9" name="Rectangle 432">
                <a:extLst>
                  <a:ext uri="{FF2B5EF4-FFF2-40B4-BE49-F238E27FC236}">
                    <a16:creationId xmlns:a16="http://schemas.microsoft.com/office/drawing/2014/main" id="{96FEAE62-DC96-BA42-B9EC-EFAC72BB00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216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0" name="Rectangle 433">
                <a:extLst>
                  <a:ext uri="{FF2B5EF4-FFF2-40B4-BE49-F238E27FC236}">
                    <a16:creationId xmlns:a16="http://schemas.microsoft.com/office/drawing/2014/main" id="{E2BB194B-EDBA-DE49-92BB-6AB885E3E3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1440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1" name="Rectangle 434">
                <a:extLst>
                  <a:ext uri="{FF2B5EF4-FFF2-40B4-BE49-F238E27FC236}">
                    <a16:creationId xmlns:a16="http://schemas.microsoft.com/office/drawing/2014/main" id="{F5C30D57-A27A-4B49-964D-8C72CD9A3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1440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2" name="Rectangle 435">
                <a:extLst>
                  <a:ext uri="{FF2B5EF4-FFF2-40B4-BE49-F238E27FC236}">
                    <a16:creationId xmlns:a16="http://schemas.microsoft.com/office/drawing/2014/main" id="{C17BB85C-8C13-5441-9A54-9136F60D28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115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3" name="Rectangle 436">
                <a:extLst>
                  <a:ext uri="{FF2B5EF4-FFF2-40B4-BE49-F238E27FC236}">
                    <a16:creationId xmlns:a16="http://schemas.microsoft.com/office/drawing/2014/main" id="{289C748A-D7E6-2D4A-95B3-54AFCB1DD6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30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4" name="Rectangle 437">
                <a:extLst>
                  <a:ext uri="{FF2B5EF4-FFF2-40B4-BE49-F238E27FC236}">
                    <a16:creationId xmlns:a16="http://schemas.microsoft.com/office/drawing/2014/main" id="{208544A2-E0BB-F543-9DD7-9EF709CED0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5" name="Rectangle 438">
                <a:extLst>
                  <a:ext uri="{FF2B5EF4-FFF2-40B4-BE49-F238E27FC236}">
                    <a16:creationId xmlns:a16="http://schemas.microsoft.com/office/drawing/2014/main" id="{2B434290-2D1F-6B4B-B661-7B8B0C580C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6" name="Rectangle 439">
                <a:extLst>
                  <a:ext uri="{FF2B5EF4-FFF2-40B4-BE49-F238E27FC236}">
                    <a16:creationId xmlns:a16="http://schemas.microsoft.com/office/drawing/2014/main" id="{5B658FB3-EDA0-2549-AB5B-0D18D76526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1440" y="158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7" name="Rectangle 440">
                <a:extLst>
                  <a:ext uri="{FF2B5EF4-FFF2-40B4-BE49-F238E27FC236}">
                    <a16:creationId xmlns:a16="http://schemas.microsoft.com/office/drawing/2014/main" id="{C75E499F-DB9D-E048-80B3-D27508C574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87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8" name="Rectangle 441">
                <a:extLst>
                  <a:ext uri="{FF2B5EF4-FFF2-40B4-BE49-F238E27FC236}">
                    <a16:creationId xmlns:a16="http://schemas.microsoft.com/office/drawing/2014/main" id="{2EA950DE-BCF5-944D-A3DB-A7104459CE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00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9" name="Rectangle 442">
                <a:extLst>
                  <a:ext uri="{FF2B5EF4-FFF2-40B4-BE49-F238E27FC236}">
                    <a16:creationId xmlns:a16="http://schemas.microsoft.com/office/drawing/2014/main" id="{39B1711B-4787-5946-B2EE-3AC9A222A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0" name="Rectangle 443">
                <a:extLst>
                  <a:ext uri="{FF2B5EF4-FFF2-40B4-BE49-F238E27FC236}">
                    <a16:creationId xmlns:a16="http://schemas.microsoft.com/office/drawing/2014/main" id="{CBD7A0D7-68C1-0547-9E14-72695FE384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201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1" name="Rectangle 444">
                <a:extLst>
                  <a:ext uri="{FF2B5EF4-FFF2-40B4-BE49-F238E27FC236}">
                    <a16:creationId xmlns:a16="http://schemas.microsoft.com/office/drawing/2014/main" id="{0B200A81-0CEA-6743-A120-3BB3BEB628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2" name="Rectangle 445">
                <a:extLst>
                  <a:ext uri="{FF2B5EF4-FFF2-40B4-BE49-F238E27FC236}">
                    <a16:creationId xmlns:a16="http://schemas.microsoft.com/office/drawing/2014/main" id="{CA227BFF-5AB3-1242-A76D-8E63F440F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3" name="Rectangle 446">
                <a:extLst>
                  <a:ext uri="{FF2B5EF4-FFF2-40B4-BE49-F238E27FC236}">
                    <a16:creationId xmlns:a16="http://schemas.microsoft.com/office/drawing/2014/main" id="{BFF99ADD-052F-3B49-B28E-1223C8E733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29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4" name="Rectangle 447">
                <a:extLst>
                  <a:ext uri="{FF2B5EF4-FFF2-40B4-BE49-F238E27FC236}">
                    <a16:creationId xmlns:a16="http://schemas.microsoft.com/office/drawing/2014/main" id="{997FCE66-AD86-1D42-80EB-FF0BC41D69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230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5" name="Rectangle 448">
                <a:extLst>
                  <a:ext uri="{FF2B5EF4-FFF2-40B4-BE49-F238E27FC236}">
                    <a16:creationId xmlns:a16="http://schemas.microsoft.com/office/drawing/2014/main" id="{C5109D99-E5A1-3541-BC79-C850D9D4CC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44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6" name="Rectangle 449">
                <a:extLst>
                  <a:ext uri="{FF2B5EF4-FFF2-40B4-BE49-F238E27FC236}">
                    <a16:creationId xmlns:a16="http://schemas.microsoft.com/office/drawing/2014/main" id="{A7CD3464-F0BC-0644-8724-0DF981EBBD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58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7" name="Rectangle 450">
                <a:extLst>
                  <a:ext uri="{FF2B5EF4-FFF2-40B4-BE49-F238E27FC236}">
                    <a16:creationId xmlns:a16="http://schemas.microsoft.com/office/drawing/2014/main" id="{58A259A4-3CC8-5040-B7AC-3B073E3153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72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8" name="Rectangle 451">
                <a:extLst>
                  <a:ext uri="{FF2B5EF4-FFF2-40B4-BE49-F238E27FC236}">
                    <a16:creationId xmlns:a16="http://schemas.microsoft.com/office/drawing/2014/main" id="{A5E3DD37-8054-504E-8B92-556B5B5D94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9" name="Rectangle 452">
                <a:extLst>
                  <a:ext uri="{FF2B5EF4-FFF2-40B4-BE49-F238E27FC236}">
                    <a16:creationId xmlns:a16="http://schemas.microsoft.com/office/drawing/2014/main" id="{E3D02E0D-7FA5-B74C-8FBB-118780E0D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87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0" name="Rectangle 453">
                <a:extLst>
                  <a:ext uri="{FF2B5EF4-FFF2-40B4-BE49-F238E27FC236}">
                    <a16:creationId xmlns:a16="http://schemas.microsoft.com/office/drawing/2014/main" id="{673C80E8-BEFE-5848-8DED-24A82E6E81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201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1" name="Rectangle 454">
                <a:extLst>
                  <a:ext uri="{FF2B5EF4-FFF2-40B4-BE49-F238E27FC236}">
                    <a16:creationId xmlns:a16="http://schemas.microsoft.com/office/drawing/2014/main" id="{9F1416AD-DFCB-9543-87B5-080B702171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2" name="Rectangle 455">
                <a:extLst>
                  <a:ext uri="{FF2B5EF4-FFF2-40B4-BE49-F238E27FC236}">
                    <a16:creationId xmlns:a16="http://schemas.microsoft.com/office/drawing/2014/main" id="{F2F143E3-35C7-5747-B72B-68CF35411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15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3" name="Rectangle 456">
                <a:extLst>
                  <a:ext uri="{FF2B5EF4-FFF2-40B4-BE49-F238E27FC236}">
                    <a16:creationId xmlns:a16="http://schemas.microsoft.com/office/drawing/2014/main" id="{40C94EF2-F5CD-ED41-AFB4-D893964776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29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4" name="Rectangle 457">
                <a:extLst>
                  <a:ext uri="{FF2B5EF4-FFF2-40B4-BE49-F238E27FC236}">
                    <a16:creationId xmlns:a16="http://schemas.microsoft.com/office/drawing/2014/main" id="{6B9B9EDD-334A-FD4C-A78E-C59EDB651E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44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5" name="Rectangle 458">
                <a:extLst>
                  <a:ext uri="{FF2B5EF4-FFF2-40B4-BE49-F238E27FC236}">
                    <a16:creationId xmlns:a16="http://schemas.microsoft.com/office/drawing/2014/main" id="{A6F66A97-82EE-9046-9A62-D27D569453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6" name="Rectangle 459">
                <a:extLst>
                  <a:ext uri="{FF2B5EF4-FFF2-40B4-BE49-F238E27FC236}">
                    <a16:creationId xmlns:a16="http://schemas.microsoft.com/office/drawing/2014/main" id="{F8263899-5558-6640-A2C2-5843113161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15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7" name="Rectangle 460">
                <a:extLst>
                  <a:ext uri="{FF2B5EF4-FFF2-40B4-BE49-F238E27FC236}">
                    <a16:creationId xmlns:a16="http://schemas.microsoft.com/office/drawing/2014/main" id="{1246285E-0C1B-5441-84A9-F95879F89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008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8" name="Rectangle 461">
                <a:extLst>
                  <a:ext uri="{FF2B5EF4-FFF2-40B4-BE49-F238E27FC236}">
                    <a16:creationId xmlns:a16="http://schemas.microsoft.com/office/drawing/2014/main" id="{FABC3AED-27B5-5F44-A093-FD610F4972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152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9" name="Rectangle 462">
                <a:extLst>
                  <a:ext uri="{FF2B5EF4-FFF2-40B4-BE49-F238E27FC236}">
                    <a16:creationId xmlns:a16="http://schemas.microsoft.com/office/drawing/2014/main" id="{A46F8AB9-76EF-FB4F-92C3-311A0F00B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296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0" name="Rectangle 463">
                <a:extLst>
                  <a:ext uri="{FF2B5EF4-FFF2-40B4-BE49-F238E27FC236}">
                    <a16:creationId xmlns:a16="http://schemas.microsoft.com/office/drawing/2014/main" id="{D4E6D9BF-4691-0D44-B573-DF74E5A5AA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2304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1" name="Rectangle 464">
                <a:extLst>
                  <a:ext uri="{FF2B5EF4-FFF2-40B4-BE49-F238E27FC236}">
                    <a16:creationId xmlns:a16="http://schemas.microsoft.com/office/drawing/2014/main" id="{4835298B-ABBB-FA4A-BDD9-DC424CDB57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2160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2" name="Rectangle 465">
                <a:extLst>
                  <a:ext uri="{FF2B5EF4-FFF2-40B4-BE49-F238E27FC236}">
                    <a16:creationId xmlns:a16="http://schemas.microsoft.com/office/drawing/2014/main" id="{100CF6C4-B41E-B142-ACD8-2D4FCBCBD5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440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3" name="Rectangle 466">
                <a:extLst>
                  <a:ext uri="{FF2B5EF4-FFF2-40B4-BE49-F238E27FC236}">
                    <a16:creationId xmlns:a16="http://schemas.microsoft.com/office/drawing/2014/main" id="{2A6C1769-EE15-614D-B529-976D9DAF7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296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4" name="Rectangle 467">
                <a:extLst>
                  <a:ext uri="{FF2B5EF4-FFF2-40B4-BE49-F238E27FC236}">
                    <a16:creationId xmlns:a16="http://schemas.microsoft.com/office/drawing/2014/main" id="{8070F388-ACC4-514B-A292-C91FCBABD7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440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5" name="Rectangle 468">
                <a:extLst>
                  <a:ext uri="{FF2B5EF4-FFF2-40B4-BE49-F238E27FC236}">
                    <a16:creationId xmlns:a16="http://schemas.microsoft.com/office/drawing/2014/main" id="{49B0E549-17C0-6C41-8AB4-C2CB950978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584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6" name="Rectangle 469">
                <a:extLst>
                  <a:ext uri="{FF2B5EF4-FFF2-40B4-BE49-F238E27FC236}">
                    <a16:creationId xmlns:a16="http://schemas.microsoft.com/office/drawing/2014/main" id="{2DF86729-3F25-BD42-A6F3-D9CBB9B6B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2160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7" name="Rectangle 470">
                <a:extLst>
                  <a:ext uri="{FF2B5EF4-FFF2-40B4-BE49-F238E27FC236}">
                    <a16:creationId xmlns:a16="http://schemas.microsoft.com/office/drawing/2014/main" id="{E05350A5-78E5-3549-A32D-9D6343D740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2304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8" name="Rectangle 471">
                <a:extLst>
                  <a:ext uri="{FF2B5EF4-FFF2-40B4-BE49-F238E27FC236}">
                    <a16:creationId xmlns:a16="http://schemas.microsoft.com/office/drawing/2014/main" id="{B7DC8F29-1C8E-2D4F-ACAD-7338C1A893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2016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9" name="Rectangle 472">
                <a:extLst>
                  <a:ext uri="{FF2B5EF4-FFF2-40B4-BE49-F238E27FC236}">
                    <a16:creationId xmlns:a16="http://schemas.microsoft.com/office/drawing/2014/main" id="{7DAD1635-F00E-2749-953F-B1A774E9D6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008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0" name="Rectangle 473">
                <a:extLst>
                  <a:ext uri="{FF2B5EF4-FFF2-40B4-BE49-F238E27FC236}">
                    <a16:creationId xmlns:a16="http://schemas.microsoft.com/office/drawing/2014/main" id="{4AFEBC18-B3AC-C84D-A384-B121FAF226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152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1" name="Rectangle 474">
                <a:extLst>
                  <a:ext uri="{FF2B5EF4-FFF2-40B4-BE49-F238E27FC236}">
                    <a16:creationId xmlns:a16="http://schemas.microsoft.com/office/drawing/2014/main" id="{DA07F0E1-1F71-4544-B144-A40733719B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880" y="2016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2" name="Rectangle 475">
                <a:extLst>
                  <a:ext uri="{FF2B5EF4-FFF2-40B4-BE49-F238E27FC236}">
                    <a16:creationId xmlns:a16="http://schemas.microsoft.com/office/drawing/2014/main" id="{B5E708AD-3EC0-5B41-B022-D79049F437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2160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3" name="Rectangle 476">
                <a:extLst>
                  <a:ext uri="{FF2B5EF4-FFF2-40B4-BE49-F238E27FC236}">
                    <a16:creationId xmlns:a16="http://schemas.microsoft.com/office/drawing/2014/main" id="{A6E25908-1162-1840-A1B7-52D5C7CFB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1440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4" name="Rectangle 477">
                <a:extLst>
                  <a:ext uri="{FF2B5EF4-FFF2-40B4-BE49-F238E27FC236}">
                    <a16:creationId xmlns:a16="http://schemas.microsoft.com/office/drawing/2014/main" id="{602C4BFE-AB74-6E4F-9E1D-3D18B4F1D0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584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5" name="Rectangle 478">
                <a:extLst>
                  <a:ext uri="{FF2B5EF4-FFF2-40B4-BE49-F238E27FC236}">
                    <a16:creationId xmlns:a16="http://schemas.microsoft.com/office/drawing/2014/main" id="{55689558-F51A-2E46-8EBC-95C7A925F9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880" y="1728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6" name="Rectangle 479">
                <a:extLst>
                  <a:ext uri="{FF2B5EF4-FFF2-40B4-BE49-F238E27FC236}">
                    <a16:creationId xmlns:a16="http://schemas.microsoft.com/office/drawing/2014/main" id="{9FD8DC13-403D-AF4C-AC74-5D9D6FA0DA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872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7" name="Rectangle 480">
                <a:extLst>
                  <a:ext uri="{FF2B5EF4-FFF2-40B4-BE49-F238E27FC236}">
                    <a16:creationId xmlns:a16="http://schemas.microsoft.com/office/drawing/2014/main" id="{8A68D33F-0ACE-B540-BCF7-089CF62D3C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1152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8" name="Rectangle 481">
                <a:extLst>
                  <a:ext uri="{FF2B5EF4-FFF2-40B4-BE49-F238E27FC236}">
                    <a16:creationId xmlns:a16="http://schemas.microsoft.com/office/drawing/2014/main" id="{339DCBAB-C5BE-FF4C-9ECE-4E3B80B25D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296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9" name="Rectangle 482">
                <a:extLst>
                  <a:ext uri="{FF2B5EF4-FFF2-40B4-BE49-F238E27FC236}">
                    <a16:creationId xmlns:a16="http://schemas.microsoft.com/office/drawing/2014/main" id="{7BB86D3C-65A3-5544-9A16-71BC64D098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880" y="2304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0" name="Rectangle 483">
                <a:extLst>
                  <a:ext uri="{FF2B5EF4-FFF2-40B4-BE49-F238E27FC236}">
                    <a16:creationId xmlns:a16="http://schemas.microsoft.com/office/drawing/2014/main" id="{7197E753-96DE-604D-9C8A-3B7F3546ED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008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1" name="Rectangle 484">
                <a:extLst>
                  <a:ext uri="{FF2B5EF4-FFF2-40B4-BE49-F238E27FC236}">
                    <a16:creationId xmlns:a16="http://schemas.microsoft.com/office/drawing/2014/main" id="{57E1D3AB-8E56-2342-9D72-4CE935142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230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2" name="Rectangle 485">
                <a:extLst>
                  <a:ext uri="{FF2B5EF4-FFF2-40B4-BE49-F238E27FC236}">
                    <a16:creationId xmlns:a16="http://schemas.microsoft.com/office/drawing/2014/main" id="{EFFBE053-EF13-374E-AC2C-1CE5120B38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172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3" name="Rectangle 486">
                <a:extLst>
                  <a:ext uri="{FF2B5EF4-FFF2-40B4-BE49-F238E27FC236}">
                    <a16:creationId xmlns:a16="http://schemas.microsoft.com/office/drawing/2014/main" id="{C56C57E2-6BB5-7847-8D15-9134F324D6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87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4" name="Rectangle 487">
                <a:extLst>
                  <a:ext uri="{FF2B5EF4-FFF2-40B4-BE49-F238E27FC236}">
                    <a16:creationId xmlns:a16="http://schemas.microsoft.com/office/drawing/2014/main" id="{C67A1B57-FB44-0A4C-B2E2-D9DEC25B18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201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5" name="Rectangle 488">
                <a:extLst>
                  <a:ext uri="{FF2B5EF4-FFF2-40B4-BE49-F238E27FC236}">
                    <a16:creationId xmlns:a16="http://schemas.microsoft.com/office/drawing/2014/main" id="{D7334E35-9BF0-1E4C-8068-06C4D5ED4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216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6" name="Rectangle 489">
                <a:extLst>
                  <a:ext uri="{FF2B5EF4-FFF2-40B4-BE49-F238E27FC236}">
                    <a16:creationId xmlns:a16="http://schemas.microsoft.com/office/drawing/2014/main" id="{CC0D97C8-B6F2-9A4B-9EB8-ED7599A8EE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216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7" name="Rectangle 490">
                <a:extLst>
                  <a:ext uri="{FF2B5EF4-FFF2-40B4-BE49-F238E27FC236}">
                    <a16:creationId xmlns:a16="http://schemas.microsoft.com/office/drawing/2014/main" id="{BA249FE8-A5A1-F949-AAF5-219C4BD7D6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230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8" name="Rectangle 491">
                <a:extLst>
                  <a:ext uri="{FF2B5EF4-FFF2-40B4-BE49-F238E27FC236}">
                    <a16:creationId xmlns:a16="http://schemas.microsoft.com/office/drawing/2014/main" id="{D31582DA-8ACE-4449-8730-4CC5A576B2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172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9" name="Rectangle 492">
                <a:extLst>
                  <a:ext uri="{FF2B5EF4-FFF2-40B4-BE49-F238E27FC236}">
                    <a16:creationId xmlns:a16="http://schemas.microsoft.com/office/drawing/2014/main" id="{0A15E1DA-B48A-684D-A7F1-D9D7F9158B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187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0" name="Rectangle 493">
                <a:extLst>
                  <a:ext uri="{FF2B5EF4-FFF2-40B4-BE49-F238E27FC236}">
                    <a16:creationId xmlns:a16="http://schemas.microsoft.com/office/drawing/2014/main" id="{4CE4F5FD-2811-8C41-B515-B4AE798204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201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1" name="Rectangle 494">
                <a:extLst>
                  <a:ext uri="{FF2B5EF4-FFF2-40B4-BE49-F238E27FC236}">
                    <a16:creationId xmlns:a16="http://schemas.microsoft.com/office/drawing/2014/main" id="{637BC62A-B368-0945-A277-1C580F9CCF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144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2" name="Rectangle 495">
                <a:extLst>
                  <a:ext uri="{FF2B5EF4-FFF2-40B4-BE49-F238E27FC236}">
                    <a16:creationId xmlns:a16="http://schemas.microsoft.com/office/drawing/2014/main" id="{7C667C55-D619-8042-8CE5-FE4EBE5A45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158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3" name="Rectangle 496">
                <a:extLst>
                  <a:ext uri="{FF2B5EF4-FFF2-40B4-BE49-F238E27FC236}">
                    <a16:creationId xmlns:a16="http://schemas.microsoft.com/office/drawing/2014/main" id="{64AD9047-FA5B-0A4F-A4AB-CB1101BAFE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100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4" name="Rectangle 497">
                <a:extLst>
                  <a:ext uri="{FF2B5EF4-FFF2-40B4-BE49-F238E27FC236}">
                    <a16:creationId xmlns:a16="http://schemas.microsoft.com/office/drawing/2014/main" id="{88D8A4B2-085E-244C-83DC-C07A2BE24E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115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5" name="Rectangle 498">
                <a:extLst>
                  <a:ext uri="{FF2B5EF4-FFF2-40B4-BE49-F238E27FC236}">
                    <a16:creationId xmlns:a16="http://schemas.microsoft.com/office/drawing/2014/main" id="{E23C0375-B427-CE49-B87C-D4EB7D206D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129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6" name="Rectangle 499">
                <a:extLst>
                  <a:ext uri="{FF2B5EF4-FFF2-40B4-BE49-F238E27FC236}">
                    <a16:creationId xmlns:a16="http://schemas.microsoft.com/office/drawing/2014/main" id="{24167DA1-7D11-B643-A1C3-DB565ACAA9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168" y="216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7" name="Rectangle 500">
                <a:extLst>
                  <a:ext uri="{FF2B5EF4-FFF2-40B4-BE49-F238E27FC236}">
                    <a16:creationId xmlns:a16="http://schemas.microsoft.com/office/drawing/2014/main" id="{74E41431-FC78-2B44-96A3-F3D63F55CD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230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8" name="Rectangle 501">
                <a:extLst>
                  <a:ext uri="{FF2B5EF4-FFF2-40B4-BE49-F238E27FC236}">
                    <a16:creationId xmlns:a16="http://schemas.microsoft.com/office/drawing/2014/main" id="{D4D82BF6-45F5-1D41-8E7D-5C0922FD72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72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9" name="Rectangle 502">
                <a:extLst>
                  <a:ext uri="{FF2B5EF4-FFF2-40B4-BE49-F238E27FC236}">
                    <a16:creationId xmlns:a16="http://schemas.microsoft.com/office/drawing/2014/main" id="{DE4248D1-83BA-2A4E-ADB3-6BC38F044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168" y="187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0" name="Rectangle 503">
                <a:extLst>
                  <a:ext uri="{FF2B5EF4-FFF2-40B4-BE49-F238E27FC236}">
                    <a16:creationId xmlns:a16="http://schemas.microsoft.com/office/drawing/2014/main" id="{7CF0B9ED-C3E8-1841-A1EE-D8F09EE33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201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1" name="Rectangle 504">
                <a:extLst>
                  <a:ext uri="{FF2B5EF4-FFF2-40B4-BE49-F238E27FC236}">
                    <a16:creationId xmlns:a16="http://schemas.microsoft.com/office/drawing/2014/main" id="{08A8E4D4-FBC6-6944-AF72-1CA4181F10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168" y="144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2" name="Rectangle 505">
                <a:extLst>
                  <a:ext uri="{FF2B5EF4-FFF2-40B4-BE49-F238E27FC236}">
                    <a16:creationId xmlns:a16="http://schemas.microsoft.com/office/drawing/2014/main" id="{074D6351-5DE4-944C-92C0-51ACAD3F7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58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3" name="Rectangle 506">
                <a:extLst>
                  <a:ext uri="{FF2B5EF4-FFF2-40B4-BE49-F238E27FC236}">
                    <a16:creationId xmlns:a16="http://schemas.microsoft.com/office/drawing/2014/main" id="{F2A38C1A-4629-3C48-860D-ADC246755F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00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4" name="Rectangle 507">
                <a:extLst>
                  <a:ext uri="{FF2B5EF4-FFF2-40B4-BE49-F238E27FC236}">
                    <a16:creationId xmlns:a16="http://schemas.microsoft.com/office/drawing/2014/main" id="{F6EEAAC5-8EDD-9341-B7DA-59B26A5620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168" y="115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5" name="Rectangle 508">
                <a:extLst>
                  <a:ext uri="{FF2B5EF4-FFF2-40B4-BE49-F238E27FC236}">
                    <a16:creationId xmlns:a16="http://schemas.microsoft.com/office/drawing/2014/main" id="{6A7E47E5-6B64-7C45-B508-6A7E7CF2EC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29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6" name="Rectangle 509">
                <a:extLst>
                  <a:ext uri="{FF2B5EF4-FFF2-40B4-BE49-F238E27FC236}">
                    <a16:creationId xmlns:a16="http://schemas.microsoft.com/office/drawing/2014/main" id="{43D92D9E-53D9-ED45-8815-DD50412695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7" name="Rectangle 510">
                <a:extLst>
                  <a:ext uri="{FF2B5EF4-FFF2-40B4-BE49-F238E27FC236}">
                    <a16:creationId xmlns:a16="http://schemas.microsoft.com/office/drawing/2014/main" id="{449C5883-7DAF-FD45-969E-CEEC32568A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8" name="Rectangle 511">
                <a:extLst>
                  <a:ext uri="{FF2B5EF4-FFF2-40B4-BE49-F238E27FC236}">
                    <a16:creationId xmlns:a16="http://schemas.microsoft.com/office/drawing/2014/main" id="{1A772586-4FBC-9644-8E8B-8444E06D5C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201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9" name="Rectangle 512">
                <a:extLst>
                  <a:ext uri="{FF2B5EF4-FFF2-40B4-BE49-F238E27FC236}">
                    <a16:creationId xmlns:a16="http://schemas.microsoft.com/office/drawing/2014/main" id="{A0B45B64-8536-FE48-961E-E7D6A88050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29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0" name="Rectangle 513">
                <a:extLst>
                  <a:ext uri="{FF2B5EF4-FFF2-40B4-BE49-F238E27FC236}">
                    <a16:creationId xmlns:a16="http://schemas.microsoft.com/office/drawing/2014/main" id="{363ABA72-9F9D-0D4A-B52F-C9D47D4A50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440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1" name="Rectangle 514">
                <a:extLst>
                  <a:ext uri="{FF2B5EF4-FFF2-40B4-BE49-F238E27FC236}">
                    <a16:creationId xmlns:a16="http://schemas.microsoft.com/office/drawing/2014/main" id="{2E60FF3A-5705-DE46-B0F2-C366A6D37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158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2" name="Rectangle 515">
                <a:extLst>
                  <a:ext uri="{FF2B5EF4-FFF2-40B4-BE49-F238E27FC236}">
                    <a16:creationId xmlns:a16="http://schemas.microsoft.com/office/drawing/2014/main" id="{3F26BBEF-D229-CC40-B5BA-70CF5F585C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160" y="230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3" name="Rectangle 516">
                <a:extLst>
                  <a:ext uri="{FF2B5EF4-FFF2-40B4-BE49-F238E27FC236}">
                    <a16:creationId xmlns:a16="http://schemas.microsoft.com/office/drawing/2014/main" id="{CF981E93-1B69-594E-8EDD-F0B886B59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00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4" name="Rectangle 517">
                <a:extLst>
                  <a:ext uri="{FF2B5EF4-FFF2-40B4-BE49-F238E27FC236}">
                    <a16:creationId xmlns:a16="http://schemas.microsoft.com/office/drawing/2014/main" id="{B69E24F7-2761-D744-A1F9-1411478257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115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5" name="Rectangle 518">
                <a:extLst>
                  <a:ext uri="{FF2B5EF4-FFF2-40B4-BE49-F238E27FC236}">
                    <a16:creationId xmlns:a16="http://schemas.microsoft.com/office/drawing/2014/main" id="{6E02A4C0-A5CB-DE46-93C4-CF2EE18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160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6" name="Rectangle 519">
                <a:extLst>
                  <a:ext uri="{FF2B5EF4-FFF2-40B4-BE49-F238E27FC236}">
                    <a16:creationId xmlns:a16="http://schemas.microsoft.com/office/drawing/2014/main" id="{33315F09-D98C-D843-8EFF-9F938F854C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160" y="201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7" name="Rectangle 520">
                <a:extLst>
                  <a:ext uri="{FF2B5EF4-FFF2-40B4-BE49-F238E27FC236}">
                    <a16:creationId xmlns:a16="http://schemas.microsoft.com/office/drawing/2014/main" id="{D53B90F3-4096-4843-B640-61889E3215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2160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8" name="Rectangle 521">
                <a:extLst>
                  <a:ext uri="{FF2B5EF4-FFF2-40B4-BE49-F238E27FC236}">
                    <a16:creationId xmlns:a16="http://schemas.microsoft.com/office/drawing/2014/main" id="{DA6167BE-A6AE-8E45-AAC7-B44590D307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160" y="158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9" name="Rectangle 522">
                <a:extLst>
                  <a:ext uri="{FF2B5EF4-FFF2-40B4-BE49-F238E27FC236}">
                    <a16:creationId xmlns:a16="http://schemas.microsoft.com/office/drawing/2014/main" id="{A3B04995-ACC1-3C49-8390-D505693B1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0" name="Rectangle 523">
                <a:extLst>
                  <a:ext uri="{FF2B5EF4-FFF2-40B4-BE49-F238E27FC236}">
                    <a16:creationId xmlns:a16="http://schemas.microsoft.com/office/drawing/2014/main" id="{BE3E95C6-61DC-9346-A8DB-953893927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592" y="1440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1" name="Rectangle 524">
                <a:extLst>
                  <a:ext uri="{FF2B5EF4-FFF2-40B4-BE49-F238E27FC236}">
                    <a16:creationId xmlns:a16="http://schemas.microsoft.com/office/drawing/2014/main" id="{DDE7C5C0-DFB6-A64E-8420-66A85E997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58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2" name="Rectangle 525">
                <a:extLst>
                  <a:ext uri="{FF2B5EF4-FFF2-40B4-BE49-F238E27FC236}">
                    <a16:creationId xmlns:a16="http://schemas.microsoft.com/office/drawing/2014/main" id="{398A5025-FACE-C94D-976A-4F5A028000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592" y="172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3" name="Rectangle 526">
                <a:extLst>
                  <a:ext uri="{FF2B5EF4-FFF2-40B4-BE49-F238E27FC236}">
                    <a16:creationId xmlns:a16="http://schemas.microsoft.com/office/drawing/2014/main" id="{7FA93DEE-E458-4E4F-A1F9-88B288F14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87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4" name="Rectangle 527">
                <a:extLst>
                  <a:ext uri="{FF2B5EF4-FFF2-40B4-BE49-F238E27FC236}">
                    <a16:creationId xmlns:a16="http://schemas.microsoft.com/office/drawing/2014/main" id="{194C7BF9-0F12-EB45-8792-D91B25DF0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592" y="115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5" name="Rectangle 528">
                <a:extLst>
                  <a:ext uri="{FF2B5EF4-FFF2-40B4-BE49-F238E27FC236}">
                    <a16:creationId xmlns:a16="http://schemas.microsoft.com/office/drawing/2014/main" id="{84549E0C-7358-7D43-9E37-00B260F655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296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6" name="Rectangle 529">
                <a:extLst>
                  <a:ext uri="{FF2B5EF4-FFF2-40B4-BE49-F238E27FC236}">
                    <a16:creationId xmlns:a16="http://schemas.microsoft.com/office/drawing/2014/main" id="{EACF1829-EB45-6841-A754-48A62CBB77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448" y="2016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7" name="Rectangle 530">
                <a:extLst>
                  <a:ext uri="{FF2B5EF4-FFF2-40B4-BE49-F238E27FC236}">
                    <a16:creationId xmlns:a16="http://schemas.microsoft.com/office/drawing/2014/main" id="{381DB6CF-4D75-C343-9814-897D03F13A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2160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8" name="Rectangle 531">
                <a:extLst>
                  <a:ext uri="{FF2B5EF4-FFF2-40B4-BE49-F238E27FC236}">
                    <a16:creationId xmlns:a16="http://schemas.microsoft.com/office/drawing/2014/main" id="{9FB28C60-356E-CF46-B858-97FA8E69BC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448" y="230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9" name="Rectangle 532">
                <a:extLst>
                  <a:ext uri="{FF2B5EF4-FFF2-40B4-BE49-F238E27FC236}">
                    <a16:creationId xmlns:a16="http://schemas.microsoft.com/office/drawing/2014/main" id="{0EA74A9F-411D-4B48-9D65-30A3CCE9A1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00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0" name="Rectangle 533">
                <a:extLst>
                  <a:ext uri="{FF2B5EF4-FFF2-40B4-BE49-F238E27FC236}">
                    <a16:creationId xmlns:a16="http://schemas.microsoft.com/office/drawing/2014/main" id="{74B23FE9-24F6-884A-8DA1-A8999ACA14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448" y="172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1" name="Rectangle 534">
                <a:extLst>
                  <a:ext uri="{FF2B5EF4-FFF2-40B4-BE49-F238E27FC236}">
                    <a16:creationId xmlns:a16="http://schemas.microsoft.com/office/drawing/2014/main" id="{A4AE15D3-B0BC-3F41-BE07-9EC820DAD3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87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2" name="Rectangle 535">
                <a:extLst>
                  <a:ext uri="{FF2B5EF4-FFF2-40B4-BE49-F238E27FC236}">
                    <a16:creationId xmlns:a16="http://schemas.microsoft.com/office/drawing/2014/main" id="{CF75DE8B-A19E-AF40-AF99-E3A17BBDA0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58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3" name="Rectangle 536">
                <a:extLst>
                  <a:ext uri="{FF2B5EF4-FFF2-40B4-BE49-F238E27FC236}">
                    <a16:creationId xmlns:a16="http://schemas.microsoft.com/office/drawing/2014/main" id="{21461EC0-1526-FF47-9988-5BAF298D0C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4" name="Rectangle 537">
                <a:extLst>
                  <a:ext uri="{FF2B5EF4-FFF2-40B4-BE49-F238E27FC236}">
                    <a16:creationId xmlns:a16="http://schemas.microsoft.com/office/drawing/2014/main" id="{1D534119-78E0-C748-8AF9-4CF37B5F2D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5" name="Rectangle 538">
                <a:extLst>
                  <a:ext uri="{FF2B5EF4-FFF2-40B4-BE49-F238E27FC236}">
                    <a16:creationId xmlns:a16="http://schemas.microsoft.com/office/drawing/2014/main" id="{858C142C-D7DB-0141-842F-C364D5332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6" name="Rectangle 539">
                <a:extLst>
                  <a:ext uri="{FF2B5EF4-FFF2-40B4-BE49-F238E27FC236}">
                    <a16:creationId xmlns:a16="http://schemas.microsoft.com/office/drawing/2014/main" id="{CCC6CD07-F5C2-5B40-BCD0-D436855634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7" name="Rectangle 540">
                <a:extLst>
                  <a:ext uri="{FF2B5EF4-FFF2-40B4-BE49-F238E27FC236}">
                    <a16:creationId xmlns:a16="http://schemas.microsoft.com/office/drawing/2014/main" id="{F5349A1F-C92B-8948-965A-0C299446F8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44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8" name="Rectangle 541">
                <a:extLst>
                  <a:ext uri="{FF2B5EF4-FFF2-40B4-BE49-F238E27FC236}">
                    <a16:creationId xmlns:a16="http://schemas.microsoft.com/office/drawing/2014/main" id="{BAC85960-D540-4A41-887B-3C98C1983A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58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9" name="Rectangle 542">
                <a:extLst>
                  <a:ext uri="{FF2B5EF4-FFF2-40B4-BE49-F238E27FC236}">
                    <a16:creationId xmlns:a16="http://schemas.microsoft.com/office/drawing/2014/main" id="{CB486207-F2C9-194F-9E84-C95C8A01FC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0" name="Rectangle 543">
                <a:extLst>
                  <a:ext uri="{FF2B5EF4-FFF2-40B4-BE49-F238E27FC236}">
                    <a16:creationId xmlns:a16="http://schemas.microsoft.com/office/drawing/2014/main" id="{DA66ED71-7343-4449-B9F1-7A58C39D1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1" name="Rectangle 544">
                <a:extLst>
                  <a:ext uri="{FF2B5EF4-FFF2-40B4-BE49-F238E27FC236}">
                    <a16:creationId xmlns:a16="http://schemas.microsoft.com/office/drawing/2014/main" id="{5A56A4A6-040B-794F-8C7D-0C01AE74A2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2" name="Rectangle 545">
                <a:extLst>
                  <a:ext uri="{FF2B5EF4-FFF2-40B4-BE49-F238E27FC236}">
                    <a16:creationId xmlns:a16="http://schemas.microsoft.com/office/drawing/2014/main" id="{D64D6272-7907-EC47-91CB-AC4144B4F3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3" name="Rectangle 546">
                <a:extLst>
                  <a:ext uri="{FF2B5EF4-FFF2-40B4-BE49-F238E27FC236}">
                    <a16:creationId xmlns:a16="http://schemas.microsoft.com/office/drawing/2014/main" id="{14958D33-DEB9-CA4F-BDE3-F45F418EA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4" name="Rectangle 547">
                <a:extLst>
                  <a:ext uri="{FF2B5EF4-FFF2-40B4-BE49-F238E27FC236}">
                    <a16:creationId xmlns:a16="http://schemas.microsoft.com/office/drawing/2014/main" id="{D7316C48-8AE3-6F4A-BE82-2D2291CE2F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5" name="Rectangle 548">
                <a:extLst>
                  <a:ext uri="{FF2B5EF4-FFF2-40B4-BE49-F238E27FC236}">
                    <a16:creationId xmlns:a16="http://schemas.microsoft.com/office/drawing/2014/main" id="{94CD493F-D3D8-B740-B1BC-1BA0453696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00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6" name="Rectangle 549">
                <a:extLst>
                  <a:ext uri="{FF2B5EF4-FFF2-40B4-BE49-F238E27FC236}">
                    <a16:creationId xmlns:a16="http://schemas.microsoft.com/office/drawing/2014/main" id="{8EC06BCD-9707-7B46-B271-71840B366D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7" name="Rectangle 550">
                <a:extLst>
                  <a:ext uri="{FF2B5EF4-FFF2-40B4-BE49-F238E27FC236}">
                    <a16:creationId xmlns:a16="http://schemas.microsoft.com/office/drawing/2014/main" id="{876FF651-599C-AC46-804C-53DAD94DF8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8" name="Rectangle 551">
                <a:extLst>
                  <a:ext uri="{FF2B5EF4-FFF2-40B4-BE49-F238E27FC236}">
                    <a16:creationId xmlns:a16="http://schemas.microsoft.com/office/drawing/2014/main" id="{260306CD-9175-2847-872C-EC927C0CE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9" name="Rectangle 552">
                <a:extLst>
                  <a:ext uri="{FF2B5EF4-FFF2-40B4-BE49-F238E27FC236}">
                    <a16:creationId xmlns:a16="http://schemas.microsoft.com/office/drawing/2014/main" id="{5B9A4A3B-3D98-D049-A5C0-107434E57E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0" name="Rectangle 553">
                <a:extLst>
                  <a:ext uri="{FF2B5EF4-FFF2-40B4-BE49-F238E27FC236}">
                    <a16:creationId xmlns:a16="http://schemas.microsoft.com/office/drawing/2014/main" id="{E84C2816-D4AC-AB46-8E17-8412DBA74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1" name="Rectangle 554">
                <a:extLst>
                  <a:ext uri="{FF2B5EF4-FFF2-40B4-BE49-F238E27FC236}">
                    <a16:creationId xmlns:a16="http://schemas.microsoft.com/office/drawing/2014/main" id="{872E132A-7C2B-E745-AEFD-E59156C975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2" name="Rectangle 555">
                <a:extLst>
                  <a:ext uri="{FF2B5EF4-FFF2-40B4-BE49-F238E27FC236}">
                    <a16:creationId xmlns:a16="http://schemas.microsoft.com/office/drawing/2014/main" id="{5B188184-347F-8D4F-8591-6818CB385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00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3" name="Rectangle 556">
                <a:extLst>
                  <a:ext uri="{FF2B5EF4-FFF2-40B4-BE49-F238E27FC236}">
                    <a16:creationId xmlns:a16="http://schemas.microsoft.com/office/drawing/2014/main" id="{982FB675-8465-834E-A911-2C57049256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4" name="Rectangle 557">
                <a:extLst>
                  <a:ext uri="{FF2B5EF4-FFF2-40B4-BE49-F238E27FC236}">
                    <a16:creationId xmlns:a16="http://schemas.microsoft.com/office/drawing/2014/main" id="{839559B0-9357-6A40-BA0E-5F2F9932F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216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5" name="Rectangle 558">
                <a:extLst>
                  <a:ext uri="{FF2B5EF4-FFF2-40B4-BE49-F238E27FC236}">
                    <a16:creationId xmlns:a16="http://schemas.microsoft.com/office/drawing/2014/main" id="{019A4A23-2517-874E-846A-E6C83F08A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6" name="Rectangle 559">
                <a:extLst>
                  <a:ext uri="{FF2B5EF4-FFF2-40B4-BE49-F238E27FC236}">
                    <a16:creationId xmlns:a16="http://schemas.microsoft.com/office/drawing/2014/main" id="{67975608-DD7A-0145-8EF3-63CC985A99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7" name="Rectangle 560">
                <a:extLst>
                  <a:ext uri="{FF2B5EF4-FFF2-40B4-BE49-F238E27FC236}">
                    <a16:creationId xmlns:a16="http://schemas.microsoft.com/office/drawing/2014/main" id="{469A194E-713D-754D-B66F-FFD3AA0883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8" name="Rectangle 561">
                <a:extLst>
                  <a:ext uri="{FF2B5EF4-FFF2-40B4-BE49-F238E27FC236}">
                    <a16:creationId xmlns:a16="http://schemas.microsoft.com/office/drawing/2014/main" id="{1E50FAC4-57FE-D643-A911-A3EFBD7A8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87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9" name="Rectangle 562">
                <a:extLst>
                  <a:ext uri="{FF2B5EF4-FFF2-40B4-BE49-F238E27FC236}">
                    <a16:creationId xmlns:a16="http://schemas.microsoft.com/office/drawing/2014/main" id="{94F51858-3601-6D44-AD8D-4D9D17D94A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0" name="Rectangle 563">
                <a:extLst>
                  <a:ext uri="{FF2B5EF4-FFF2-40B4-BE49-F238E27FC236}">
                    <a16:creationId xmlns:a16="http://schemas.microsoft.com/office/drawing/2014/main" id="{D8D193A8-BEF7-C340-8C55-D70198BF12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1" name="Rectangle 564">
                <a:extLst>
                  <a:ext uri="{FF2B5EF4-FFF2-40B4-BE49-F238E27FC236}">
                    <a16:creationId xmlns:a16="http://schemas.microsoft.com/office/drawing/2014/main" id="{DAC48006-081B-CE42-B450-BA7B67EAA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2" name="Rectangle 565">
                <a:extLst>
                  <a:ext uri="{FF2B5EF4-FFF2-40B4-BE49-F238E27FC236}">
                    <a16:creationId xmlns:a16="http://schemas.microsoft.com/office/drawing/2014/main" id="{EEC4C0B4-7DC6-8742-9DF0-99261D734F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87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3" name="Rectangle 566">
                <a:extLst>
                  <a:ext uri="{FF2B5EF4-FFF2-40B4-BE49-F238E27FC236}">
                    <a16:creationId xmlns:a16="http://schemas.microsoft.com/office/drawing/2014/main" id="{6EC13E18-DA8E-F94E-95F2-A8CC36A2FC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4" name="Rectangle 567">
                <a:extLst>
                  <a:ext uri="{FF2B5EF4-FFF2-40B4-BE49-F238E27FC236}">
                    <a16:creationId xmlns:a16="http://schemas.microsoft.com/office/drawing/2014/main" id="{74F2C31E-865F-A743-AF71-4D6D1310AE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5" name="Rectangle 568">
                <a:extLst>
                  <a:ext uri="{FF2B5EF4-FFF2-40B4-BE49-F238E27FC236}">
                    <a16:creationId xmlns:a16="http://schemas.microsoft.com/office/drawing/2014/main" id="{3B435FBB-AE4D-E648-8ACF-AC19F417AB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230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6" name="Rectangle 569">
                <a:extLst>
                  <a:ext uri="{FF2B5EF4-FFF2-40B4-BE49-F238E27FC236}">
                    <a16:creationId xmlns:a16="http://schemas.microsoft.com/office/drawing/2014/main" id="{BB05BC99-5501-EB41-A3E1-B0B07415C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201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7" name="Rectangle 570">
                <a:extLst>
                  <a:ext uri="{FF2B5EF4-FFF2-40B4-BE49-F238E27FC236}">
                    <a16:creationId xmlns:a16="http://schemas.microsoft.com/office/drawing/2014/main" id="{54A0A88E-891E-E844-90F7-40D8F5711E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8" name="Rectangle 571">
                <a:extLst>
                  <a:ext uri="{FF2B5EF4-FFF2-40B4-BE49-F238E27FC236}">
                    <a16:creationId xmlns:a16="http://schemas.microsoft.com/office/drawing/2014/main" id="{5D9EBC04-ADB1-CD4F-9FC7-B77C53D6E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58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9" name="Rectangle 572">
                <a:extLst>
                  <a:ext uri="{FF2B5EF4-FFF2-40B4-BE49-F238E27FC236}">
                    <a16:creationId xmlns:a16="http://schemas.microsoft.com/office/drawing/2014/main" id="{E60FD0A1-0F4E-9C45-904A-D3F6C9D0AA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72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0" name="Rectangle 573">
                <a:extLst>
                  <a:ext uri="{FF2B5EF4-FFF2-40B4-BE49-F238E27FC236}">
                    <a16:creationId xmlns:a16="http://schemas.microsoft.com/office/drawing/2014/main" id="{2B453D4B-E3E1-5A4A-B1E3-4F6099159C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1" name="Rectangle 574">
                <a:extLst>
                  <a:ext uri="{FF2B5EF4-FFF2-40B4-BE49-F238E27FC236}">
                    <a16:creationId xmlns:a16="http://schemas.microsoft.com/office/drawing/2014/main" id="{91F79A4E-5D56-1E4D-AAD2-9913223780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2304"/>
                <a:ext cx="96" cy="9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2" name="Rectangle 575">
                <a:extLst>
                  <a:ext uri="{FF2B5EF4-FFF2-40B4-BE49-F238E27FC236}">
                    <a16:creationId xmlns:a16="http://schemas.microsoft.com/office/drawing/2014/main" id="{8EBDC2A5-5F3D-C44A-9B04-B21B8ED50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2160"/>
                <a:ext cx="96" cy="9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3" name="Rectangle 576">
                <a:extLst>
                  <a:ext uri="{FF2B5EF4-FFF2-40B4-BE49-F238E27FC236}">
                    <a16:creationId xmlns:a16="http://schemas.microsoft.com/office/drawing/2014/main" id="{E008467C-B346-AB4B-AFD4-23CD5EC1BE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296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4" name="Rectangle 577">
                <a:extLst>
                  <a:ext uri="{FF2B5EF4-FFF2-40B4-BE49-F238E27FC236}">
                    <a16:creationId xmlns:a16="http://schemas.microsoft.com/office/drawing/2014/main" id="{683FAF62-7D8B-D94A-954C-7C2A92BE94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5" name="Rectangle 578">
                <a:extLst>
                  <a:ext uri="{FF2B5EF4-FFF2-40B4-BE49-F238E27FC236}">
                    <a16:creationId xmlns:a16="http://schemas.microsoft.com/office/drawing/2014/main" id="{91361ACE-7E69-2C4E-8E27-8F768F3AB4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2016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6" name="Rectangle 579">
                <a:extLst>
                  <a:ext uri="{FF2B5EF4-FFF2-40B4-BE49-F238E27FC236}">
                    <a16:creationId xmlns:a16="http://schemas.microsoft.com/office/drawing/2014/main" id="{F3F423FE-A696-ED40-84A8-80589239D4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7" name="Rectangle 580">
                <a:extLst>
                  <a:ext uri="{FF2B5EF4-FFF2-40B4-BE49-F238E27FC236}">
                    <a16:creationId xmlns:a16="http://schemas.microsoft.com/office/drawing/2014/main" id="{BC26BB87-0BD5-2548-9F54-3021445D7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216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8" name="Rectangle 581">
                <a:extLst>
                  <a:ext uri="{FF2B5EF4-FFF2-40B4-BE49-F238E27FC236}">
                    <a16:creationId xmlns:a16="http://schemas.microsoft.com/office/drawing/2014/main" id="{B3657D0E-7486-D04B-9534-B79A5DD972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9" name="Rectangle 582">
                <a:extLst>
                  <a:ext uri="{FF2B5EF4-FFF2-40B4-BE49-F238E27FC236}">
                    <a16:creationId xmlns:a16="http://schemas.microsoft.com/office/drawing/2014/main" id="{4AA11C4D-A28E-E64E-94A9-05EC9777CC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216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0" name="Rectangle 583">
                <a:extLst>
                  <a:ext uri="{FF2B5EF4-FFF2-40B4-BE49-F238E27FC236}">
                    <a16:creationId xmlns:a16="http://schemas.microsoft.com/office/drawing/2014/main" id="{CA594BFC-6254-5B4A-8B08-D7E0F0ABB2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600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1" name="Rectangle 584">
                <a:extLst>
                  <a:ext uri="{FF2B5EF4-FFF2-40B4-BE49-F238E27FC236}">
                    <a16:creationId xmlns:a16="http://schemas.microsoft.com/office/drawing/2014/main" id="{473BF41D-FB3F-D24F-90A3-689AAE915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600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2" name="Rectangle 585">
                <a:extLst>
                  <a:ext uri="{FF2B5EF4-FFF2-40B4-BE49-F238E27FC236}">
                    <a16:creationId xmlns:a16="http://schemas.microsoft.com/office/drawing/2014/main" id="{28A576F0-72DD-B847-B407-9D6537D863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15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3" name="Rectangle 586">
                <a:extLst>
                  <a:ext uri="{FF2B5EF4-FFF2-40B4-BE49-F238E27FC236}">
                    <a16:creationId xmlns:a16="http://schemas.microsoft.com/office/drawing/2014/main" id="{B9697C6C-6F13-7449-913E-E0648AD37B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230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4" name="Rectangle 587">
                <a:extLst>
                  <a:ext uri="{FF2B5EF4-FFF2-40B4-BE49-F238E27FC236}">
                    <a16:creationId xmlns:a16="http://schemas.microsoft.com/office/drawing/2014/main" id="{A6BFB257-6F1F-3F43-B507-3A6671625E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5" name="Rectangle 588">
                <a:extLst>
                  <a:ext uri="{FF2B5EF4-FFF2-40B4-BE49-F238E27FC236}">
                    <a16:creationId xmlns:a16="http://schemas.microsoft.com/office/drawing/2014/main" id="{3285D74C-4AA0-9741-A9D0-82FB7B5901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6" name="Rectangle 589">
                <a:extLst>
                  <a:ext uri="{FF2B5EF4-FFF2-40B4-BE49-F238E27FC236}">
                    <a16:creationId xmlns:a16="http://schemas.microsoft.com/office/drawing/2014/main" id="{695B91CD-D7E3-A744-A553-884A68064D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600" y="158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7" name="Rectangle 590">
                <a:extLst>
                  <a:ext uri="{FF2B5EF4-FFF2-40B4-BE49-F238E27FC236}">
                    <a16:creationId xmlns:a16="http://schemas.microsoft.com/office/drawing/2014/main" id="{4D1F695C-1394-E549-B13A-C63984CAA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87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8" name="Rectangle 591">
                <a:extLst>
                  <a:ext uri="{FF2B5EF4-FFF2-40B4-BE49-F238E27FC236}">
                    <a16:creationId xmlns:a16="http://schemas.microsoft.com/office/drawing/2014/main" id="{A7FECD21-FD12-E14E-94AA-6D99E06B7C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00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9" name="Rectangle 592">
                <a:extLst>
                  <a:ext uri="{FF2B5EF4-FFF2-40B4-BE49-F238E27FC236}">
                    <a16:creationId xmlns:a16="http://schemas.microsoft.com/office/drawing/2014/main" id="{196AC65E-DD66-6B4C-9656-F96B42DC63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29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0" name="Rectangle 593">
                <a:extLst>
                  <a:ext uri="{FF2B5EF4-FFF2-40B4-BE49-F238E27FC236}">
                    <a16:creationId xmlns:a16="http://schemas.microsoft.com/office/drawing/2014/main" id="{1775D49C-DB3A-4F44-86B0-6105172108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230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1" name="Rectangle 594">
                <a:extLst>
                  <a:ext uri="{FF2B5EF4-FFF2-40B4-BE49-F238E27FC236}">
                    <a16:creationId xmlns:a16="http://schemas.microsoft.com/office/drawing/2014/main" id="{15341E06-B32F-D743-8241-DEBFB4F848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44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2" name="Rectangle 595">
                <a:extLst>
                  <a:ext uri="{FF2B5EF4-FFF2-40B4-BE49-F238E27FC236}">
                    <a16:creationId xmlns:a16="http://schemas.microsoft.com/office/drawing/2014/main" id="{52021BC9-DA37-614C-84AA-55361CFDC2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58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3" name="Rectangle 596">
                <a:extLst>
                  <a:ext uri="{FF2B5EF4-FFF2-40B4-BE49-F238E27FC236}">
                    <a16:creationId xmlns:a16="http://schemas.microsoft.com/office/drawing/2014/main" id="{087D6033-79CA-F240-90B5-14FFAD5849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72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4" name="Rectangle 597">
                <a:extLst>
                  <a:ext uri="{FF2B5EF4-FFF2-40B4-BE49-F238E27FC236}">
                    <a16:creationId xmlns:a16="http://schemas.microsoft.com/office/drawing/2014/main" id="{24EFFB54-6B13-544C-9F5A-54F9A31BF2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5" name="Rectangle 598">
                <a:extLst>
                  <a:ext uri="{FF2B5EF4-FFF2-40B4-BE49-F238E27FC236}">
                    <a16:creationId xmlns:a16="http://schemas.microsoft.com/office/drawing/2014/main" id="{08C4A87E-8E99-8E42-A41D-70B9D80FD6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87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6" name="Rectangle 599">
                <a:extLst>
                  <a:ext uri="{FF2B5EF4-FFF2-40B4-BE49-F238E27FC236}">
                    <a16:creationId xmlns:a16="http://schemas.microsoft.com/office/drawing/2014/main" id="{8D3DC78A-C8B9-8B40-A85D-27F61410C3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201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7" name="Rectangle 600">
                <a:extLst>
                  <a:ext uri="{FF2B5EF4-FFF2-40B4-BE49-F238E27FC236}">
                    <a16:creationId xmlns:a16="http://schemas.microsoft.com/office/drawing/2014/main" id="{997E0C61-B762-6C48-A180-38C2670CF2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8" name="Rectangle 601">
                <a:extLst>
                  <a:ext uri="{FF2B5EF4-FFF2-40B4-BE49-F238E27FC236}">
                    <a16:creationId xmlns:a16="http://schemas.microsoft.com/office/drawing/2014/main" id="{F3ADEA76-D2A4-A444-8312-DAF48A4E70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15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9" name="Rectangle 602">
                <a:extLst>
                  <a:ext uri="{FF2B5EF4-FFF2-40B4-BE49-F238E27FC236}">
                    <a16:creationId xmlns:a16="http://schemas.microsoft.com/office/drawing/2014/main" id="{DF2EFCA7-9FE9-6E4E-B6DF-E1E355F51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29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0" name="Rectangle 603">
                <a:extLst>
                  <a:ext uri="{FF2B5EF4-FFF2-40B4-BE49-F238E27FC236}">
                    <a16:creationId xmlns:a16="http://schemas.microsoft.com/office/drawing/2014/main" id="{8D77D8B2-39CE-E948-8970-96D32766F6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44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1" name="Rectangle 604">
                <a:extLst>
                  <a:ext uri="{FF2B5EF4-FFF2-40B4-BE49-F238E27FC236}">
                    <a16:creationId xmlns:a16="http://schemas.microsoft.com/office/drawing/2014/main" id="{F1390391-908D-8244-B170-5A011669CD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2" name="Rectangle 605">
                <a:extLst>
                  <a:ext uri="{FF2B5EF4-FFF2-40B4-BE49-F238E27FC236}">
                    <a16:creationId xmlns:a16="http://schemas.microsoft.com/office/drawing/2014/main" id="{6C1E60ED-4E90-8A4F-9415-5380537AB9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15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3" name="Rectangle 606">
                <a:extLst>
                  <a:ext uri="{FF2B5EF4-FFF2-40B4-BE49-F238E27FC236}">
                    <a16:creationId xmlns:a16="http://schemas.microsoft.com/office/drawing/2014/main" id="{BB330740-C327-B447-A726-D1C4BBFFBB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2304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4" name="Rectangle 607">
                <a:extLst>
                  <a:ext uri="{FF2B5EF4-FFF2-40B4-BE49-F238E27FC236}">
                    <a16:creationId xmlns:a16="http://schemas.microsoft.com/office/drawing/2014/main" id="{F32B7DF4-4A1C-D645-B8EA-B9B19BCC54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2160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5" name="Rectangle 608">
                <a:extLst>
                  <a:ext uri="{FF2B5EF4-FFF2-40B4-BE49-F238E27FC236}">
                    <a16:creationId xmlns:a16="http://schemas.microsoft.com/office/drawing/2014/main" id="{9E4C7E4B-FB92-A74E-9A86-C5EBC60A60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6" name="Rectangle 609">
                <a:extLst>
                  <a:ext uri="{FF2B5EF4-FFF2-40B4-BE49-F238E27FC236}">
                    <a16:creationId xmlns:a16="http://schemas.microsoft.com/office/drawing/2014/main" id="{8D32DDB3-54FB-D64B-853B-7BB2D4C3AD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7" name="Rectangle 610">
                <a:extLst>
                  <a:ext uri="{FF2B5EF4-FFF2-40B4-BE49-F238E27FC236}">
                    <a16:creationId xmlns:a16="http://schemas.microsoft.com/office/drawing/2014/main" id="{2C5ED58A-B994-A545-B611-9F76B47D82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201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8" name="Rectangle 611">
                <a:extLst>
                  <a:ext uri="{FF2B5EF4-FFF2-40B4-BE49-F238E27FC236}">
                    <a16:creationId xmlns:a16="http://schemas.microsoft.com/office/drawing/2014/main" id="{F2BB0969-10D8-0D42-AE2C-C9E542B0B7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29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9" name="Rectangle 612">
                <a:extLst>
                  <a:ext uri="{FF2B5EF4-FFF2-40B4-BE49-F238E27FC236}">
                    <a16:creationId xmlns:a16="http://schemas.microsoft.com/office/drawing/2014/main" id="{E41816CE-C5C5-984C-81BA-F176734D21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440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0" name="Rectangle 613">
                <a:extLst>
                  <a:ext uri="{FF2B5EF4-FFF2-40B4-BE49-F238E27FC236}">
                    <a16:creationId xmlns:a16="http://schemas.microsoft.com/office/drawing/2014/main" id="{ACF92130-E694-CC44-8BAA-C3CCBA93BE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158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1" name="Rectangle 614">
                <a:extLst>
                  <a:ext uri="{FF2B5EF4-FFF2-40B4-BE49-F238E27FC236}">
                    <a16:creationId xmlns:a16="http://schemas.microsoft.com/office/drawing/2014/main" id="{A5561FBF-A365-D84E-9C6B-070DF8BA2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320" y="230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2" name="Rectangle 615">
                <a:extLst>
                  <a:ext uri="{FF2B5EF4-FFF2-40B4-BE49-F238E27FC236}">
                    <a16:creationId xmlns:a16="http://schemas.microsoft.com/office/drawing/2014/main" id="{0C7D1542-C1E4-3C41-91B8-9D94559B56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00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3" name="Rectangle 616">
                <a:extLst>
                  <a:ext uri="{FF2B5EF4-FFF2-40B4-BE49-F238E27FC236}">
                    <a16:creationId xmlns:a16="http://schemas.microsoft.com/office/drawing/2014/main" id="{F232B85A-6ACB-BC41-83CC-32C1077DE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115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4" name="Rectangle 617">
                <a:extLst>
                  <a:ext uri="{FF2B5EF4-FFF2-40B4-BE49-F238E27FC236}">
                    <a16:creationId xmlns:a16="http://schemas.microsoft.com/office/drawing/2014/main" id="{E7DFAE37-195E-CD4C-931F-279385192D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320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5" name="Rectangle 618">
                <a:extLst>
                  <a:ext uri="{FF2B5EF4-FFF2-40B4-BE49-F238E27FC236}">
                    <a16:creationId xmlns:a16="http://schemas.microsoft.com/office/drawing/2014/main" id="{5DF1F5E6-0C45-7843-8000-7BF2E45AC7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320" y="201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6" name="Rectangle 619">
                <a:extLst>
                  <a:ext uri="{FF2B5EF4-FFF2-40B4-BE49-F238E27FC236}">
                    <a16:creationId xmlns:a16="http://schemas.microsoft.com/office/drawing/2014/main" id="{5DBC4D92-8E5C-2C44-B1A2-DDD345FDA8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2160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7" name="Rectangle 620">
                <a:extLst>
                  <a:ext uri="{FF2B5EF4-FFF2-40B4-BE49-F238E27FC236}">
                    <a16:creationId xmlns:a16="http://schemas.microsoft.com/office/drawing/2014/main" id="{8D0A4DA8-A14A-0442-B3B0-8448D332C4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320" y="158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8" name="Rectangle 621">
                <a:extLst>
                  <a:ext uri="{FF2B5EF4-FFF2-40B4-BE49-F238E27FC236}">
                    <a16:creationId xmlns:a16="http://schemas.microsoft.com/office/drawing/2014/main" id="{366588C1-6401-144A-A414-85CB522DB0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9" name="Rectangle 622">
                <a:extLst>
                  <a:ext uri="{FF2B5EF4-FFF2-40B4-BE49-F238E27FC236}">
                    <a16:creationId xmlns:a16="http://schemas.microsoft.com/office/drawing/2014/main" id="{54912316-8CF7-4647-BCDA-53B64948E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608" y="2016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0" name="Rectangle 623">
                <a:extLst>
                  <a:ext uri="{FF2B5EF4-FFF2-40B4-BE49-F238E27FC236}">
                    <a16:creationId xmlns:a16="http://schemas.microsoft.com/office/drawing/2014/main" id="{E71791B6-44CF-A047-B8AC-9FF965D335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2160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1" name="Rectangle 624">
                <a:extLst>
                  <a:ext uri="{FF2B5EF4-FFF2-40B4-BE49-F238E27FC236}">
                    <a16:creationId xmlns:a16="http://schemas.microsoft.com/office/drawing/2014/main" id="{C4EDDE17-C5A8-1549-BEDE-CD232F0068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1440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2" name="Rectangle 625">
                <a:extLst>
                  <a:ext uri="{FF2B5EF4-FFF2-40B4-BE49-F238E27FC236}">
                    <a16:creationId xmlns:a16="http://schemas.microsoft.com/office/drawing/2014/main" id="{3D0A7343-49CE-374F-9D02-AD111386AD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1584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3" name="Rectangle 626">
                <a:extLst>
                  <a:ext uri="{FF2B5EF4-FFF2-40B4-BE49-F238E27FC236}">
                    <a16:creationId xmlns:a16="http://schemas.microsoft.com/office/drawing/2014/main" id="{6005CF83-83B1-814B-A885-62D4A3D40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608" y="1728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4" name="Rectangle 627">
                <a:extLst>
                  <a:ext uri="{FF2B5EF4-FFF2-40B4-BE49-F238E27FC236}">
                    <a16:creationId xmlns:a16="http://schemas.microsoft.com/office/drawing/2014/main" id="{C4AEE111-DFCB-7149-BD22-CE47B6790D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872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5" name="Rectangle 628">
                <a:extLst>
                  <a:ext uri="{FF2B5EF4-FFF2-40B4-BE49-F238E27FC236}">
                    <a16:creationId xmlns:a16="http://schemas.microsoft.com/office/drawing/2014/main" id="{5FB46DC9-5CD1-A647-9F6B-6BE577601C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1152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6" name="Rectangle 629">
                <a:extLst>
                  <a:ext uri="{FF2B5EF4-FFF2-40B4-BE49-F238E27FC236}">
                    <a16:creationId xmlns:a16="http://schemas.microsoft.com/office/drawing/2014/main" id="{6FEA0C14-D35A-074D-A0E2-2CAB7D438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1296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7" name="Rectangle 630">
                <a:extLst>
                  <a:ext uri="{FF2B5EF4-FFF2-40B4-BE49-F238E27FC236}">
                    <a16:creationId xmlns:a16="http://schemas.microsoft.com/office/drawing/2014/main" id="{B3D7BF94-8DD7-E44F-A362-39B4463931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608" y="2304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8" name="Rectangle 631">
                <a:extLst>
                  <a:ext uri="{FF2B5EF4-FFF2-40B4-BE49-F238E27FC236}">
                    <a16:creationId xmlns:a16="http://schemas.microsoft.com/office/drawing/2014/main" id="{6C8EA4C9-E863-634E-B847-80521A5E5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1008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9" name="Rectangle 632">
                <a:extLst>
                  <a:ext uri="{FF2B5EF4-FFF2-40B4-BE49-F238E27FC236}">
                    <a16:creationId xmlns:a16="http://schemas.microsoft.com/office/drawing/2014/main" id="{E0517CCD-450A-B442-91A4-214737CD4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230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0" name="Rectangle 633">
                <a:extLst>
                  <a:ext uri="{FF2B5EF4-FFF2-40B4-BE49-F238E27FC236}">
                    <a16:creationId xmlns:a16="http://schemas.microsoft.com/office/drawing/2014/main" id="{BB264B8E-C712-C241-BFDF-12ED9FB1C6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172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1" name="Rectangle 634">
                <a:extLst>
                  <a:ext uri="{FF2B5EF4-FFF2-40B4-BE49-F238E27FC236}">
                    <a16:creationId xmlns:a16="http://schemas.microsoft.com/office/drawing/2014/main" id="{BAA88651-5EF7-AB45-9E39-B9925A823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187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2" name="Rectangle 635">
                <a:extLst>
                  <a:ext uri="{FF2B5EF4-FFF2-40B4-BE49-F238E27FC236}">
                    <a16:creationId xmlns:a16="http://schemas.microsoft.com/office/drawing/2014/main" id="{43DD0F76-21C2-7A49-8FEE-05F405D82A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201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3" name="Rectangle 636">
                <a:extLst>
                  <a:ext uri="{FF2B5EF4-FFF2-40B4-BE49-F238E27FC236}">
                    <a16:creationId xmlns:a16="http://schemas.microsoft.com/office/drawing/2014/main" id="{70CDF4ED-2947-A540-9DCB-1DA9BAFFC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216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4" name="Rectangle 637">
                <a:extLst>
                  <a:ext uri="{FF2B5EF4-FFF2-40B4-BE49-F238E27FC236}">
                    <a16:creationId xmlns:a16="http://schemas.microsoft.com/office/drawing/2014/main" id="{8131CB60-A014-6D48-B95A-E039B5566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00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5" name="Rectangle 638">
                <a:extLst>
                  <a:ext uri="{FF2B5EF4-FFF2-40B4-BE49-F238E27FC236}">
                    <a16:creationId xmlns:a16="http://schemas.microsoft.com/office/drawing/2014/main" id="{409F8CCD-CACB-6E41-8942-B71D1BB991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6" name="Rectangle 639">
                <a:extLst>
                  <a:ext uri="{FF2B5EF4-FFF2-40B4-BE49-F238E27FC236}">
                    <a16:creationId xmlns:a16="http://schemas.microsoft.com/office/drawing/2014/main" id="{2073203D-82A9-8846-896E-B935794761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7" name="Rectangle 640">
                <a:extLst>
                  <a:ext uri="{FF2B5EF4-FFF2-40B4-BE49-F238E27FC236}">
                    <a16:creationId xmlns:a16="http://schemas.microsoft.com/office/drawing/2014/main" id="{54149A8A-E53C-4946-B42B-A0758DAF8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44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8" name="Rectangle 641">
                <a:extLst>
                  <a:ext uri="{FF2B5EF4-FFF2-40B4-BE49-F238E27FC236}">
                    <a16:creationId xmlns:a16="http://schemas.microsoft.com/office/drawing/2014/main" id="{72559D41-8045-8040-9665-9128A8AD8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58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9" name="Rectangle 642">
                <a:extLst>
                  <a:ext uri="{FF2B5EF4-FFF2-40B4-BE49-F238E27FC236}">
                    <a16:creationId xmlns:a16="http://schemas.microsoft.com/office/drawing/2014/main" id="{86E43F73-5BD0-684F-8FC3-04E28D8BCC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0" name="Rectangle 643">
                <a:extLst>
                  <a:ext uri="{FF2B5EF4-FFF2-40B4-BE49-F238E27FC236}">
                    <a16:creationId xmlns:a16="http://schemas.microsoft.com/office/drawing/2014/main" id="{3292D97E-9886-AC4D-9728-7345F643E0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1" name="Rectangle 644">
                <a:extLst>
                  <a:ext uri="{FF2B5EF4-FFF2-40B4-BE49-F238E27FC236}">
                    <a16:creationId xmlns:a16="http://schemas.microsoft.com/office/drawing/2014/main" id="{FEB27211-801E-EB45-94F3-48473A327F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2" name="Rectangle 645">
                <a:extLst>
                  <a:ext uri="{FF2B5EF4-FFF2-40B4-BE49-F238E27FC236}">
                    <a16:creationId xmlns:a16="http://schemas.microsoft.com/office/drawing/2014/main" id="{874BDCDB-7A81-C140-A350-A8215FED88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3" name="Rectangle 646">
                <a:extLst>
                  <a:ext uri="{FF2B5EF4-FFF2-40B4-BE49-F238E27FC236}">
                    <a16:creationId xmlns:a16="http://schemas.microsoft.com/office/drawing/2014/main" id="{AAE8BADE-815C-DE4E-96B0-DB6D563453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4" name="Rectangle 647">
                <a:extLst>
                  <a:ext uri="{FF2B5EF4-FFF2-40B4-BE49-F238E27FC236}">
                    <a16:creationId xmlns:a16="http://schemas.microsoft.com/office/drawing/2014/main" id="{1AB81D52-D4FF-944E-8F4C-9B28E408C4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5" name="Rectangle 648">
                <a:extLst>
                  <a:ext uri="{FF2B5EF4-FFF2-40B4-BE49-F238E27FC236}">
                    <a16:creationId xmlns:a16="http://schemas.microsoft.com/office/drawing/2014/main" id="{6C58123C-0967-6B4A-8891-7EBB9D1806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6" name="Rectangle 649">
                <a:extLst>
                  <a:ext uri="{FF2B5EF4-FFF2-40B4-BE49-F238E27FC236}">
                    <a16:creationId xmlns:a16="http://schemas.microsoft.com/office/drawing/2014/main" id="{0DDA531C-176C-9744-A4A8-82343F16BE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7" name="Rectangle 650">
                <a:extLst>
                  <a:ext uri="{FF2B5EF4-FFF2-40B4-BE49-F238E27FC236}">
                    <a16:creationId xmlns:a16="http://schemas.microsoft.com/office/drawing/2014/main" id="{7B152384-7974-9045-B745-DA40A32F68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8" name="Rectangle 651">
                <a:extLst>
                  <a:ext uri="{FF2B5EF4-FFF2-40B4-BE49-F238E27FC236}">
                    <a16:creationId xmlns:a16="http://schemas.microsoft.com/office/drawing/2014/main" id="{613B7948-482B-A04E-9130-457B51F389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9" name="Rectangle 652">
                <a:extLst>
                  <a:ext uri="{FF2B5EF4-FFF2-40B4-BE49-F238E27FC236}">
                    <a16:creationId xmlns:a16="http://schemas.microsoft.com/office/drawing/2014/main" id="{C158AEAC-F7AF-7748-8F9E-FD7472CC0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0" name="Rectangle 653">
                <a:extLst>
                  <a:ext uri="{FF2B5EF4-FFF2-40B4-BE49-F238E27FC236}">
                    <a16:creationId xmlns:a16="http://schemas.microsoft.com/office/drawing/2014/main" id="{78E27247-C47E-E447-81EF-A5F1405DCD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1" name="Rectangle 654">
                <a:extLst>
                  <a:ext uri="{FF2B5EF4-FFF2-40B4-BE49-F238E27FC236}">
                    <a16:creationId xmlns:a16="http://schemas.microsoft.com/office/drawing/2014/main" id="{4D649311-CB67-F34B-B17E-74B00A6E7E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2" name="Rectangle 655">
                <a:extLst>
                  <a:ext uri="{FF2B5EF4-FFF2-40B4-BE49-F238E27FC236}">
                    <a16:creationId xmlns:a16="http://schemas.microsoft.com/office/drawing/2014/main" id="{3C87AB2D-092C-6D43-8063-D9A74816AF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3" name="Rectangle 656">
                <a:extLst>
                  <a:ext uri="{FF2B5EF4-FFF2-40B4-BE49-F238E27FC236}">
                    <a16:creationId xmlns:a16="http://schemas.microsoft.com/office/drawing/2014/main" id="{DF40342D-71E0-C246-A8C6-EBCD8B86B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4" name="Rectangle 657">
                <a:extLst>
                  <a:ext uri="{FF2B5EF4-FFF2-40B4-BE49-F238E27FC236}">
                    <a16:creationId xmlns:a16="http://schemas.microsoft.com/office/drawing/2014/main" id="{0F660A77-6CEA-E44C-AA11-D723430E58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5" name="Rectangle 658">
                <a:extLst>
                  <a:ext uri="{FF2B5EF4-FFF2-40B4-BE49-F238E27FC236}">
                    <a16:creationId xmlns:a16="http://schemas.microsoft.com/office/drawing/2014/main" id="{77CA70D6-6D22-B54D-AC14-3D12C0EFCC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6" name="Rectangle 659">
                <a:extLst>
                  <a:ext uri="{FF2B5EF4-FFF2-40B4-BE49-F238E27FC236}">
                    <a16:creationId xmlns:a16="http://schemas.microsoft.com/office/drawing/2014/main" id="{5B5DCA45-EB8A-D44E-BC7D-35F96F7290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7" name="Rectangle 660">
                <a:extLst>
                  <a:ext uri="{FF2B5EF4-FFF2-40B4-BE49-F238E27FC236}">
                    <a16:creationId xmlns:a16="http://schemas.microsoft.com/office/drawing/2014/main" id="{C3BB931B-5613-DC4F-9B35-0EB4A778D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8" name="Rectangle 661">
                <a:extLst>
                  <a:ext uri="{FF2B5EF4-FFF2-40B4-BE49-F238E27FC236}">
                    <a16:creationId xmlns:a16="http://schemas.microsoft.com/office/drawing/2014/main" id="{8BDCFADE-91C3-014A-A52E-F7C27DF8E6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</p:grpSp>
      <p:sp>
        <p:nvSpPr>
          <p:cNvPr id="399" name="Rectangle 662">
            <a:extLst>
              <a:ext uri="{FF2B5EF4-FFF2-40B4-BE49-F238E27FC236}">
                <a16:creationId xmlns:a16="http://schemas.microsoft.com/office/drawing/2014/main" id="{09FC466C-305F-784D-A47A-E8DFCB5618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0690" y="1397416"/>
            <a:ext cx="989013" cy="1350962"/>
          </a:xfrm>
          <a:prstGeom prst="rect">
            <a:avLst/>
          </a:prstGeom>
          <a:noFill/>
          <a:ln w="571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400" name="TextBox 1511">
            <a:extLst>
              <a:ext uri="{FF2B5EF4-FFF2-40B4-BE49-F238E27FC236}">
                <a16:creationId xmlns:a16="http://schemas.microsoft.com/office/drawing/2014/main" id="{6BAA5350-EF88-6344-AAFC-21BA3ABD78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8228" y="705298"/>
            <a:ext cx="10695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solidFill>
                  <a:schemeClr val="bg1"/>
                </a:solidFill>
              </a:rPr>
              <a:t>window</a:t>
            </a:r>
          </a:p>
        </p:txBody>
      </p:sp>
      <p:sp>
        <p:nvSpPr>
          <p:cNvPr id="401" name="Freeform 400">
            <a:extLst>
              <a:ext uri="{FF2B5EF4-FFF2-40B4-BE49-F238E27FC236}">
                <a16:creationId xmlns:a16="http://schemas.microsoft.com/office/drawing/2014/main" id="{944E15D4-F8D6-9345-BC89-5897C771E6B8}"/>
              </a:ext>
            </a:extLst>
          </p:cNvPr>
          <p:cNvSpPr/>
          <p:nvPr/>
        </p:nvSpPr>
        <p:spPr>
          <a:xfrm>
            <a:off x="5050503" y="1148178"/>
            <a:ext cx="1520825" cy="287338"/>
          </a:xfrm>
          <a:custGeom>
            <a:avLst/>
            <a:gdLst>
              <a:gd name="connsiteX0" fmla="*/ 1520456 w 1520456"/>
              <a:gd name="connsiteY0" fmla="*/ 21265 h 287079"/>
              <a:gd name="connsiteX1" fmla="*/ 1180214 w 1520456"/>
              <a:gd name="connsiteY1" fmla="*/ 31898 h 287079"/>
              <a:gd name="connsiteX2" fmla="*/ 1456661 w 1520456"/>
              <a:gd name="connsiteY2" fmla="*/ 212651 h 287079"/>
              <a:gd name="connsiteX3" fmla="*/ 1116419 w 1520456"/>
              <a:gd name="connsiteY3" fmla="*/ 191386 h 287079"/>
              <a:gd name="connsiteX4" fmla="*/ 659219 w 1520456"/>
              <a:gd name="connsiteY4" fmla="*/ 191386 h 287079"/>
              <a:gd name="connsiteX5" fmla="*/ 0 w 1520456"/>
              <a:gd name="connsiteY5" fmla="*/ 287079 h 287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0456" h="287079">
                <a:moveTo>
                  <a:pt x="1520456" y="21265"/>
                </a:moveTo>
                <a:cubicBezTo>
                  <a:pt x="1355651" y="10632"/>
                  <a:pt x="1190847" y="0"/>
                  <a:pt x="1180214" y="31898"/>
                </a:cubicBezTo>
                <a:cubicBezTo>
                  <a:pt x="1169581" y="63796"/>
                  <a:pt x="1467294" y="186070"/>
                  <a:pt x="1456661" y="212651"/>
                </a:cubicBezTo>
                <a:cubicBezTo>
                  <a:pt x="1446029" y="239232"/>
                  <a:pt x="1249326" y="194930"/>
                  <a:pt x="1116419" y="191386"/>
                </a:cubicBezTo>
                <a:cubicBezTo>
                  <a:pt x="983512" y="187842"/>
                  <a:pt x="845289" y="175437"/>
                  <a:pt x="659219" y="191386"/>
                </a:cubicBezTo>
                <a:cubicBezTo>
                  <a:pt x="473149" y="207335"/>
                  <a:pt x="236574" y="247207"/>
                  <a:pt x="0" y="287079"/>
                </a:cubicBezTo>
              </a:path>
            </a:pathLst>
          </a:custGeom>
          <a:ln w="3175">
            <a:solidFill>
              <a:schemeClr val="bg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n-US"/>
          </a:p>
        </p:txBody>
      </p:sp>
      <p:sp>
        <p:nvSpPr>
          <p:cNvPr id="402" name="TextBox 1513">
            <a:extLst>
              <a:ext uri="{FF2B5EF4-FFF2-40B4-BE49-F238E27FC236}">
                <a16:creationId xmlns:a16="http://schemas.microsoft.com/office/drawing/2014/main" id="{2CBA320F-AF5E-B14D-B073-206B179A5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0340" y="3256411"/>
            <a:ext cx="172194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solidFill>
                  <a:schemeClr val="bg1"/>
                </a:solidFill>
              </a:rPr>
              <a:t>input streams</a:t>
            </a:r>
          </a:p>
        </p:txBody>
      </p:sp>
      <p:sp>
        <p:nvSpPr>
          <p:cNvPr id="403" name="TextBox 1514">
            <a:extLst>
              <a:ext uri="{FF2B5EF4-FFF2-40B4-BE49-F238E27FC236}">
                <a16:creationId xmlns:a16="http://schemas.microsoft.com/office/drawing/2014/main" id="{DCE567DA-2ABF-964E-84B9-475C20F69B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4515" y="3124201"/>
            <a:ext cx="227658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solidFill>
                  <a:schemeClr val="bg1"/>
                </a:solidFill>
              </a:rPr>
              <a:t>streams of answer</a:t>
            </a:r>
          </a:p>
        </p:txBody>
      </p:sp>
      <p:sp>
        <p:nvSpPr>
          <p:cNvPr id="404" name="Freeform 403">
            <a:extLst>
              <a:ext uri="{FF2B5EF4-FFF2-40B4-BE49-F238E27FC236}">
                <a16:creationId xmlns:a16="http://schemas.microsoft.com/office/drawing/2014/main" id="{A1A5DF28-F22C-0E4C-BE11-B7EAECAC028A}"/>
              </a:ext>
            </a:extLst>
          </p:cNvPr>
          <p:cNvSpPr/>
          <p:nvPr/>
        </p:nvSpPr>
        <p:spPr>
          <a:xfrm>
            <a:off x="2381915" y="2679338"/>
            <a:ext cx="822325" cy="606425"/>
          </a:xfrm>
          <a:custGeom>
            <a:avLst/>
            <a:gdLst>
              <a:gd name="connsiteX0" fmla="*/ 88605 w 822251"/>
              <a:gd name="connsiteY0" fmla="*/ 606056 h 606056"/>
              <a:gd name="connsiteX1" fmla="*/ 322521 w 822251"/>
              <a:gd name="connsiteY1" fmla="*/ 563525 h 606056"/>
              <a:gd name="connsiteX2" fmla="*/ 14177 w 822251"/>
              <a:gd name="connsiteY2" fmla="*/ 478465 h 606056"/>
              <a:gd name="connsiteX3" fmla="*/ 407582 w 822251"/>
              <a:gd name="connsiteY3" fmla="*/ 404037 h 606056"/>
              <a:gd name="connsiteX4" fmla="*/ 726558 w 822251"/>
              <a:gd name="connsiteY4" fmla="*/ 212651 h 606056"/>
              <a:gd name="connsiteX5" fmla="*/ 822251 w 822251"/>
              <a:gd name="connsiteY5" fmla="*/ 0 h 606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2251" h="606056">
                <a:moveTo>
                  <a:pt x="88605" y="606056"/>
                </a:moveTo>
                <a:cubicBezTo>
                  <a:pt x="211765" y="595423"/>
                  <a:pt x="334926" y="584790"/>
                  <a:pt x="322521" y="563525"/>
                </a:cubicBezTo>
                <a:cubicBezTo>
                  <a:pt x="310116" y="542260"/>
                  <a:pt x="0" y="505046"/>
                  <a:pt x="14177" y="478465"/>
                </a:cubicBezTo>
                <a:cubicBezTo>
                  <a:pt x="28354" y="451884"/>
                  <a:pt x="288852" y="448339"/>
                  <a:pt x="407582" y="404037"/>
                </a:cubicBezTo>
                <a:cubicBezTo>
                  <a:pt x="526312" y="359735"/>
                  <a:pt x="657447" y="279990"/>
                  <a:pt x="726558" y="212651"/>
                </a:cubicBezTo>
                <a:cubicBezTo>
                  <a:pt x="795669" y="145312"/>
                  <a:pt x="808960" y="72656"/>
                  <a:pt x="822251" y="0"/>
                </a:cubicBezTo>
              </a:path>
            </a:pathLst>
          </a:custGeom>
          <a:ln w="3175">
            <a:solidFill>
              <a:schemeClr val="bg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n-US"/>
          </a:p>
        </p:txBody>
      </p:sp>
      <p:sp>
        <p:nvSpPr>
          <p:cNvPr id="405" name="Freeform 404">
            <a:extLst>
              <a:ext uri="{FF2B5EF4-FFF2-40B4-BE49-F238E27FC236}">
                <a16:creationId xmlns:a16="http://schemas.microsoft.com/office/drawing/2014/main" id="{3936F396-1368-E54C-83F9-AB1D3394AFA7}"/>
              </a:ext>
            </a:extLst>
          </p:cNvPr>
          <p:cNvSpPr/>
          <p:nvPr/>
        </p:nvSpPr>
        <p:spPr>
          <a:xfrm>
            <a:off x="6603078" y="3508376"/>
            <a:ext cx="1382712" cy="850900"/>
          </a:xfrm>
          <a:custGeom>
            <a:avLst/>
            <a:gdLst>
              <a:gd name="connsiteX0" fmla="*/ 1382233 w 1382233"/>
              <a:gd name="connsiteY0" fmla="*/ 0 h 850605"/>
              <a:gd name="connsiteX1" fmla="*/ 1052623 w 1382233"/>
              <a:gd name="connsiteY1" fmla="*/ 42530 h 850605"/>
              <a:gd name="connsiteX2" fmla="*/ 1360968 w 1382233"/>
              <a:gd name="connsiteY2" fmla="*/ 138223 h 850605"/>
              <a:gd name="connsiteX3" fmla="*/ 1127051 w 1382233"/>
              <a:gd name="connsiteY3" fmla="*/ 180754 h 850605"/>
              <a:gd name="connsiteX4" fmla="*/ 478465 w 1382233"/>
              <a:gd name="connsiteY4" fmla="*/ 382772 h 850605"/>
              <a:gd name="connsiteX5" fmla="*/ 0 w 1382233"/>
              <a:gd name="connsiteY5" fmla="*/ 850605 h 850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82233" h="850605">
                <a:moveTo>
                  <a:pt x="1382233" y="0"/>
                </a:moveTo>
                <a:cubicBezTo>
                  <a:pt x="1219200" y="9746"/>
                  <a:pt x="1056167" y="19493"/>
                  <a:pt x="1052623" y="42530"/>
                </a:cubicBezTo>
                <a:cubicBezTo>
                  <a:pt x="1049079" y="65567"/>
                  <a:pt x="1348563" y="115186"/>
                  <a:pt x="1360968" y="138223"/>
                </a:cubicBezTo>
                <a:cubicBezTo>
                  <a:pt x="1373373" y="161260"/>
                  <a:pt x="1274135" y="139996"/>
                  <a:pt x="1127051" y="180754"/>
                </a:cubicBezTo>
                <a:cubicBezTo>
                  <a:pt x="979967" y="221512"/>
                  <a:pt x="666307" y="271130"/>
                  <a:pt x="478465" y="382772"/>
                </a:cubicBezTo>
                <a:cubicBezTo>
                  <a:pt x="290623" y="494414"/>
                  <a:pt x="145311" y="672509"/>
                  <a:pt x="0" y="850605"/>
                </a:cubicBezTo>
              </a:path>
            </a:pathLst>
          </a:custGeom>
          <a:ln w="3175">
            <a:solidFill>
              <a:schemeClr val="bg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n-US"/>
          </a:p>
        </p:txBody>
      </p:sp>
      <p:sp>
        <p:nvSpPr>
          <p:cNvPr id="406" name="Flowchart: Sequential Access Storage 665">
            <a:extLst>
              <a:ext uri="{FF2B5EF4-FFF2-40B4-BE49-F238E27FC236}">
                <a16:creationId xmlns:a16="http://schemas.microsoft.com/office/drawing/2014/main" id="{72531DB3-A216-2A4C-896A-61073278D0EF}"/>
              </a:ext>
            </a:extLst>
          </p:cNvPr>
          <p:cNvSpPr/>
          <p:nvPr/>
        </p:nvSpPr>
        <p:spPr>
          <a:xfrm>
            <a:off x="3310603" y="2871728"/>
            <a:ext cx="2389187" cy="1795523"/>
          </a:xfrm>
          <a:prstGeom prst="flowChartMagneticTape">
            <a:avLst/>
          </a:prstGeom>
          <a:solidFill>
            <a:schemeClr val="accent3"/>
          </a:solidFill>
          <a:ln w="127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anchor="ctr"/>
          <a:lstStyle/>
          <a:p>
            <a:pPr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sz="2400" kern="0" dirty="0">
                <a:solidFill>
                  <a:schemeClr val="tx1"/>
                </a:solidFill>
                <a:latin typeface="Calibri"/>
                <a:ea typeface="+mn-ea"/>
                <a:cs typeface="+mn-cs"/>
              </a:rPr>
              <a:t>Registered Continuous Query</a:t>
            </a:r>
          </a:p>
        </p:txBody>
      </p:sp>
      <p:sp>
        <p:nvSpPr>
          <p:cNvPr id="407" name="Cloud Callout 406">
            <a:extLst>
              <a:ext uri="{FF2B5EF4-FFF2-40B4-BE49-F238E27FC236}">
                <a16:creationId xmlns:a16="http://schemas.microsoft.com/office/drawing/2014/main" id="{9B4D1542-6854-0343-9F40-F775B0E8C873}"/>
              </a:ext>
            </a:extLst>
          </p:cNvPr>
          <p:cNvSpPr/>
          <p:nvPr/>
        </p:nvSpPr>
        <p:spPr bwMode="auto">
          <a:xfrm>
            <a:off x="600740" y="1211738"/>
            <a:ext cx="2743200" cy="1622365"/>
          </a:xfrm>
          <a:prstGeom prst="cloudCallout">
            <a:avLst>
              <a:gd name="adj1" fmla="val -25266"/>
              <a:gd name="adj2" fmla="val 9311"/>
            </a:avLst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2400" kern="0" dirty="0">
                <a:solidFill>
                  <a:prstClr val="black"/>
                </a:solidFill>
                <a:latin typeface="Calibri"/>
              </a:rPr>
              <a:t>Data Sources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rgbClr val="49695D"/>
              </a:solidFill>
              <a:effectLst/>
              <a:latin typeface="Arial" charset="0"/>
            </a:endParaRPr>
          </a:p>
        </p:txBody>
      </p:sp>
      <p:grpSp>
        <p:nvGrpSpPr>
          <p:cNvPr id="412" name="Group 411">
            <a:extLst>
              <a:ext uri="{FF2B5EF4-FFF2-40B4-BE49-F238E27FC236}">
                <a16:creationId xmlns:a16="http://schemas.microsoft.com/office/drawing/2014/main" id="{9DAB8271-A2E7-F74C-8422-6FAF5B699C71}"/>
              </a:ext>
            </a:extLst>
          </p:cNvPr>
          <p:cNvGrpSpPr/>
          <p:nvPr/>
        </p:nvGrpSpPr>
        <p:grpSpPr>
          <a:xfrm>
            <a:off x="533732" y="4359276"/>
            <a:ext cx="1265079" cy="192874"/>
            <a:chOff x="806734" y="4046186"/>
            <a:chExt cx="1694728" cy="258379"/>
          </a:xfrm>
        </p:grpSpPr>
        <p:sp>
          <p:nvSpPr>
            <p:cNvPr id="413" name="TextBox 412">
              <a:extLst>
                <a:ext uri="{FF2B5EF4-FFF2-40B4-BE49-F238E27FC236}">
                  <a16:creationId xmlns:a16="http://schemas.microsoft.com/office/drawing/2014/main" id="{63DB95EF-BFAA-2545-A446-F17CF11E3320}"/>
                </a:ext>
              </a:extLst>
            </p:cNvPr>
            <p:cNvSpPr txBox="1"/>
            <p:nvPr/>
          </p:nvSpPr>
          <p:spPr>
            <a:xfrm>
              <a:off x="1402701" y="4046186"/>
              <a:ext cx="1098761" cy="25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</a:rPr>
                <a:t>E. Della Valle</a:t>
              </a:r>
            </a:p>
          </p:txBody>
        </p:sp>
        <p:pic>
          <p:nvPicPr>
            <p:cNvPr id="414" name="Picture 2" descr="https://mirrors.creativecommons.org/presskit/buttons/88x31/png/by.png">
              <a:extLst>
                <a:ext uri="{FF2B5EF4-FFF2-40B4-BE49-F238E27FC236}">
                  <a16:creationId xmlns:a16="http://schemas.microsoft.com/office/drawing/2014/main" id="{42536AD1-3CF4-434D-BF88-FF53BDB37E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734" y="4078829"/>
              <a:ext cx="645190" cy="225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5" name="Rectangle 414">
              <a:extLst>
                <a:ext uri="{FF2B5EF4-FFF2-40B4-BE49-F238E27FC236}">
                  <a16:creationId xmlns:a16="http://schemas.microsoft.com/office/drawing/2014/main" id="{55827A46-611B-2340-A4CE-9F3856CB6EE0}"/>
                </a:ext>
              </a:extLst>
            </p:cNvPr>
            <p:cNvSpPr/>
            <p:nvPr/>
          </p:nvSpPr>
          <p:spPr>
            <a:xfrm>
              <a:off x="806734" y="4078829"/>
              <a:ext cx="1633835" cy="225736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0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D0402A-DB63-E041-8C00-FBB4D213A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13B51-BD36-FC45-BBD1-D7C89AE68E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79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71605E-6 L 0.16666 2.7160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3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531 -1.85185E-6 L 0.13368 -1.85185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4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A2735-09DB-2D43-887E-3531ABB3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Windows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FA9DB-2EB6-394B-BE62-5F2362F98A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Streams are infinite in nature</a:t>
            </a:r>
          </a:p>
          <a:p>
            <a:r>
              <a:rPr lang="en-GB" dirty="0"/>
              <a:t>Processing can end only if the input is finite</a:t>
            </a:r>
          </a:p>
          <a:p>
            <a:r>
              <a:rPr lang="en-GB" dirty="0"/>
              <a:t>A </a:t>
            </a:r>
            <a:r>
              <a:rPr lang="en-GB" b="1" dirty="0">
                <a:solidFill>
                  <a:schemeClr val="accent1"/>
                </a:solidFill>
              </a:rPr>
              <a:t>window operator </a:t>
            </a:r>
            <a:r>
              <a:rPr lang="en-GB" dirty="0">
                <a:solidFill>
                  <a:schemeClr val="bg1"/>
                </a:solidFill>
              </a:rPr>
              <a:t>selects a finite portion of a stream</a:t>
            </a:r>
          </a:p>
          <a:p>
            <a:pPr lvl="1"/>
            <a:r>
              <a:rPr lang="en-GB" b="1" dirty="0">
                <a:solidFill>
                  <a:schemeClr val="accent6"/>
                </a:solidFill>
              </a:rPr>
              <a:t>Time range </a:t>
            </a:r>
            <a:r>
              <a:rPr lang="en-GB" dirty="0">
                <a:solidFill>
                  <a:schemeClr val="bg1"/>
                </a:solidFill>
              </a:rPr>
              <a:t>is a window operator whose input is a time interval specified either stating an </a:t>
            </a:r>
            <a:r>
              <a:rPr lang="en-GB" dirty="0">
                <a:solidFill>
                  <a:srgbClr val="FFC000"/>
                </a:solidFill>
              </a:rPr>
              <a:t>absolute</a:t>
            </a:r>
            <a:r>
              <a:rPr lang="en-GB" dirty="0">
                <a:solidFill>
                  <a:schemeClr val="bg1"/>
                </a:solidFill>
              </a:rPr>
              <a:t> start and end time</a:t>
            </a:r>
          </a:p>
          <a:p>
            <a:pPr marL="1047750" lvl="2" indent="0">
              <a:buNone/>
            </a:pPr>
            <a:r>
              <a:rPr lang="it-IT" dirty="0" err="1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range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(start: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2019-10-01T00:00:00Z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, </a:t>
            </a:r>
            <a:b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     stop: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2019-10-01T00:05:00Z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1">
              <a:buClr>
                <a:srgbClr val="FFFFFF"/>
              </a:buClr>
            </a:pPr>
            <a:r>
              <a:rPr lang="en-GB" dirty="0">
                <a:solidFill>
                  <a:srgbClr val="FFFFFF"/>
                </a:solidFill>
              </a:rPr>
              <a:t>or stating a </a:t>
            </a:r>
            <a:r>
              <a:rPr lang="en-GB" dirty="0">
                <a:solidFill>
                  <a:schemeClr val="accent2"/>
                </a:solidFill>
              </a:rPr>
              <a:t>relative</a:t>
            </a:r>
            <a:r>
              <a:rPr lang="en-GB" dirty="0">
                <a:solidFill>
                  <a:srgbClr val="FFFFFF"/>
                </a:solidFill>
              </a:rPr>
              <a:t> time period relative </a:t>
            </a:r>
          </a:p>
          <a:p>
            <a:pPr marL="1047750" lvl="2" indent="0">
              <a:buNone/>
            </a:pPr>
            <a:r>
              <a:rPr lang="it-IT" dirty="0" err="1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range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(start: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-2h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, stop: 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-1h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marL="1047750" lvl="2" indent="0">
              <a:buNone/>
            </a:pPr>
            <a:r>
              <a:rPr lang="it-IT" dirty="0" err="1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range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(start: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-1h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marL="1047750" lvl="2" indent="0">
              <a:buNone/>
            </a:pPr>
            <a:endParaRPr lang="en-GB" dirty="0">
              <a:solidFill>
                <a:schemeClr val="accent6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8D82C-82CA-344F-9AA8-CFEA3465C5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25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311649-69F5-A849-A878-A8F1F01425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9573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5A27-033A-384F-9BDE-6A4A1231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get dirty!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B5FDDBE-CBEA-FC40-9517-F1A768E30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9048" y="1232017"/>
            <a:ext cx="8676000" cy="34808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55C36-1CBA-C64D-8D2D-FFD06A0C872A}"/>
              </a:ext>
            </a:extLst>
          </p:cNvPr>
          <p:cNvSpPr/>
          <p:nvPr/>
        </p:nvSpPr>
        <p:spPr>
          <a:xfrm>
            <a:off x="8001180" y="3798444"/>
            <a:ext cx="914400" cy="914400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147315-0574-BD40-B559-CDD48292D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26</a:t>
            </a:fld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5074D94-0271-3643-9ABF-7C7A4F9DE4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11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2E70303-91D2-4848-B31B-0C47A6D3F54C}"/>
              </a:ext>
            </a:extLst>
          </p:cNvPr>
          <p:cNvSpPr/>
          <p:nvPr/>
        </p:nvSpPr>
        <p:spPr>
          <a:xfrm>
            <a:off x="8533807" y="2100670"/>
            <a:ext cx="301838" cy="265168"/>
          </a:xfrm>
          <a:prstGeom prst="ellipse">
            <a:avLst/>
          </a:prstGeom>
          <a:solidFill>
            <a:srgbClr val="C09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84512EE-5DCD-8441-845E-11272C6A398A}"/>
              </a:ext>
            </a:extLst>
          </p:cNvPr>
          <p:cNvSpPr/>
          <p:nvPr/>
        </p:nvSpPr>
        <p:spPr>
          <a:xfrm>
            <a:off x="6947428" y="2397443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9FB5CEA-F11E-314F-97A2-E016CB111AFE}"/>
              </a:ext>
            </a:extLst>
          </p:cNvPr>
          <p:cNvSpPr/>
          <p:nvPr/>
        </p:nvSpPr>
        <p:spPr>
          <a:xfrm>
            <a:off x="6828041" y="2190302"/>
            <a:ext cx="306648" cy="720541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E49BBA-B583-E44F-9ABB-321B834E6A71}"/>
              </a:ext>
            </a:extLst>
          </p:cNvPr>
          <p:cNvSpPr/>
          <p:nvPr/>
        </p:nvSpPr>
        <p:spPr>
          <a:xfrm>
            <a:off x="5571463" y="2748318"/>
            <a:ext cx="418798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8401CD9-C914-EB40-987F-6E52BDC94D04}"/>
              </a:ext>
            </a:extLst>
          </p:cNvPr>
          <p:cNvSpPr/>
          <p:nvPr/>
        </p:nvSpPr>
        <p:spPr>
          <a:xfrm>
            <a:off x="5422607" y="2573076"/>
            <a:ext cx="223284" cy="616689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318F22-AFD7-E546-AB8D-655862F2328D}"/>
              </a:ext>
            </a:extLst>
          </p:cNvPr>
          <p:cNvSpPr/>
          <p:nvPr/>
        </p:nvSpPr>
        <p:spPr>
          <a:xfrm>
            <a:off x="3391786" y="3583174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D093A-17E5-234A-8BE8-CA4FDB90C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Continuous Linear Pizza Oven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347BF86-129F-7945-B6A3-FD58AC5FE367}"/>
              </a:ext>
            </a:extLst>
          </p:cNvPr>
          <p:cNvSpPr/>
          <p:nvPr/>
        </p:nvSpPr>
        <p:spPr>
          <a:xfrm>
            <a:off x="7196104" y="2550572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F2B7568-410E-DC44-AAEE-25E57DDF3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5250" indent="0">
              <a:buNone/>
            </a:pPr>
            <a:r>
              <a:rPr lang="en-US" sz="1800" b="1" noProof="0" dirty="0"/>
              <a:t>Learning goals</a:t>
            </a:r>
            <a:r>
              <a:rPr lang="en-US" sz="1800" noProof="0" dirty="0"/>
              <a:t>:</a:t>
            </a:r>
          </a:p>
          <a:p>
            <a:r>
              <a:rPr lang="en-US" sz="1800" dirty="0"/>
              <a:t>Data source</a:t>
            </a:r>
          </a:p>
          <a:p>
            <a:r>
              <a:rPr lang="en-US" sz="1800" noProof="0" dirty="0"/>
              <a:t>Window</a:t>
            </a:r>
          </a:p>
          <a:p>
            <a:r>
              <a:rPr lang="en-US" sz="1800" dirty="0"/>
              <a:t>Tables</a:t>
            </a:r>
            <a:endParaRPr lang="en-US" sz="1800" noProof="0" dirty="0"/>
          </a:p>
          <a:p>
            <a:endParaRPr lang="en-US" sz="1800" noProof="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CBBE649-9821-8E49-BD63-6812F3D8F79E}"/>
              </a:ext>
            </a:extLst>
          </p:cNvPr>
          <p:cNvSpPr/>
          <p:nvPr/>
        </p:nvSpPr>
        <p:spPr>
          <a:xfrm>
            <a:off x="7178092" y="2429723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0FC9285-2F25-7F4E-9977-DF7A14351690}"/>
              </a:ext>
            </a:extLst>
          </p:cNvPr>
          <p:cNvSpPr/>
          <p:nvPr/>
        </p:nvSpPr>
        <p:spPr>
          <a:xfrm>
            <a:off x="7113239" y="2564189"/>
            <a:ext cx="65251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F7C21-23A0-F045-A5AE-197EC928307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 rot="16200000">
            <a:off x="3377442" y="-1005725"/>
            <a:ext cx="4800339" cy="700552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28895A-D403-0048-A7BA-613FC989C6F7}"/>
              </a:ext>
            </a:extLst>
          </p:cNvPr>
          <p:cNvSpPr/>
          <p:nvPr/>
        </p:nvSpPr>
        <p:spPr>
          <a:xfrm>
            <a:off x="4441978" y="25946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s1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89F609-A231-3046-85B8-938F556577BA}"/>
              </a:ext>
            </a:extLst>
          </p:cNvPr>
          <p:cNvSpPr/>
          <p:nvPr/>
        </p:nvSpPr>
        <p:spPr>
          <a:xfrm>
            <a:off x="6199894" y="2127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s2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8BF5BF-09C0-F04B-92F5-4AD94FDCBE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27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5C618E-A28D-F948-AD6D-B478561A4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19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FDD1-0C2D-FE4E-8BEE-0408BA2B7C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40"/>
            <a:ext cx="8208348" cy="1693594"/>
          </a:xfrm>
        </p:spPr>
        <p:txBody>
          <a:bodyPr/>
          <a:lstStyle/>
          <a:p>
            <a:pPr marL="95250" indent="0">
              <a:buNone/>
            </a:pPr>
            <a:r>
              <a:rPr lang="en-GB" dirty="0"/>
              <a:t>Extract all the measurements in a given range</a:t>
            </a:r>
          </a:p>
          <a:p>
            <a:r>
              <a:rPr lang="en-GB" dirty="0"/>
              <a:t>Absolute: from 2020-04-30T10:00:00Z to 2020-04-30T10:05:00Z</a:t>
            </a:r>
          </a:p>
          <a:p>
            <a:r>
              <a:rPr lang="en-GB" dirty="0"/>
              <a:t>Relative: in the last 24 hours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6E65289-8373-134C-A2A7-9A7C1F1C1E49}"/>
              </a:ext>
            </a:extLst>
          </p:cNvPr>
          <p:cNvSpPr txBox="1">
            <a:spLocks/>
          </p:cNvSpPr>
          <p:nvPr/>
        </p:nvSpPr>
        <p:spPr>
          <a:xfrm>
            <a:off x="463497" y="2946401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Take home message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760C93A-FEA7-F34D-B859-519CD4174C21}"/>
              </a:ext>
            </a:extLst>
          </p:cNvPr>
          <p:cNvSpPr txBox="1">
            <a:spLocks/>
          </p:cNvSpPr>
          <p:nvPr/>
        </p:nvSpPr>
        <p:spPr>
          <a:xfrm>
            <a:off x="463497" y="3540115"/>
            <a:ext cx="8208348" cy="702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95250" indent="0">
              <a:buNone/>
            </a:pPr>
            <a:r>
              <a:rPr lang="en-GB" dirty="0">
                <a:solidFill>
                  <a:schemeClr val="bg1"/>
                </a:solidFill>
              </a:rPr>
              <a:t>The </a:t>
            </a:r>
            <a:r>
              <a:rPr lang="en-GB" dirty="0">
                <a:solidFill>
                  <a:schemeClr val="accent1"/>
                </a:solidFill>
              </a:rPr>
              <a:t>range()</a:t>
            </a:r>
            <a:r>
              <a:rPr lang="en-GB" dirty="0">
                <a:solidFill>
                  <a:schemeClr val="bg1"/>
                </a:solidFill>
              </a:rPr>
              <a:t> function </a:t>
            </a:r>
            <a:r>
              <a:rPr lang="en-GB" b="1" dirty="0">
                <a:solidFill>
                  <a:schemeClr val="accent1"/>
                </a:solidFill>
              </a:rPr>
              <a:t>extracts</a:t>
            </a:r>
            <a:r>
              <a:rPr lang="en-GB" dirty="0">
                <a:solidFill>
                  <a:schemeClr val="bg1"/>
                </a:solidFill>
              </a:rPr>
              <a:t> from the named bucket  all the possible </a:t>
            </a:r>
            <a:r>
              <a:rPr lang="en-GB" b="1" dirty="0">
                <a:solidFill>
                  <a:schemeClr val="accent1"/>
                </a:solidFill>
              </a:rPr>
              <a:t>tables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accent1"/>
                </a:solidFill>
              </a:rPr>
              <a:t>in the given time range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67BB31-08BE-C84D-BEC6-E8C03C67B1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28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9853E5-CE7B-A64E-93A6-99298347C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18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5A27-033A-384F-9BDE-6A4A1231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get dirty!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B5FDDBE-CBEA-FC40-9517-F1A768E30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9048" y="1232017"/>
            <a:ext cx="8676000" cy="34808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55C36-1CBA-C64D-8D2D-FFD06A0C872A}"/>
              </a:ext>
            </a:extLst>
          </p:cNvPr>
          <p:cNvSpPr/>
          <p:nvPr/>
        </p:nvSpPr>
        <p:spPr>
          <a:xfrm>
            <a:off x="8001180" y="3798444"/>
            <a:ext cx="914400" cy="914400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DF75B-8445-F545-9DC5-36D2D329EA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29</a:t>
            </a:fld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7AD11AD-1728-A54C-AFDA-837A456825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840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46088B-21D3-E646-8AD7-03D821F64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Lifecycle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7D1A87-4F97-944F-AC56-F414B91721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rcRect l="37866" t="20093" r="21657" b="52952"/>
          <a:stretch/>
        </p:blipFill>
        <p:spPr>
          <a:xfrm rot="16200000">
            <a:off x="420374" y="1359216"/>
            <a:ext cx="3025211" cy="293887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A2F885-517F-B349-80B1-472AF29742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5935F-E1EF-564E-89CE-E685AFD1B7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011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2E70303-91D2-4848-B31B-0C47A6D3F54C}"/>
              </a:ext>
            </a:extLst>
          </p:cNvPr>
          <p:cNvSpPr/>
          <p:nvPr/>
        </p:nvSpPr>
        <p:spPr>
          <a:xfrm>
            <a:off x="8533807" y="2100670"/>
            <a:ext cx="301838" cy="265168"/>
          </a:xfrm>
          <a:prstGeom prst="ellipse">
            <a:avLst/>
          </a:prstGeom>
          <a:solidFill>
            <a:srgbClr val="C09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84512EE-5DCD-8441-845E-11272C6A398A}"/>
              </a:ext>
            </a:extLst>
          </p:cNvPr>
          <p:cNvSpPr/>
          <p:nvPr/>
        </p:nvSpPr>
        <p:spPr>
          <a:xfrm>
            <a:off x="6947428" y="2397443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9FB5CEA-F11E-314F-97A2-E016CB111AFE}"/>
              </a:ext>
            </a:extLst>
          </p:cNvPr>
          <p:cNvSpPr/>
          <p:nvPr/>
        </p:nvSpPr>
        <p:spPr>
          <a:xfrm>
            <a:off x="6828041" y="2190302"/>
            <a:ext cx="306648" cy="720541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E49BBA-B583-E44F-9ABB-321B834E6A71}"/>
              </a:ext>
            </a:extLst>
          </p:cNvPr>
          <p:cNvSpPr/>
          <p:nvPr/>
        </p:nvSpPr>
        <p:spPr>
          <a:xfrm>
            <a:off x="5571463" y="2748318"/>
            <a:ext cx="418798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8401CD9-C914-EB40-987F-6E52BDC94D04}"/>
              </a:ext>
            </a:extLst>
          </p:cNvPr>
          <p:cNvSpPr/>
          <p:nvPr/>
        </p:nvSpPr>
        <p:spPr>
          <a:xfrm>
            <a:off x="5422607" y="2573076"/>
            <a:ext cx="223284" cy="616689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318F22-AFD7-E546-AB8D-655862F2328D}"/>
              </a:ext>
            </a:extLst>
          </p:cNvPr>
          <p:cNvSpPr/>
          <p:nvPr/>
        </p:nvSpPr>
        <p:spPr>
          <a:xfrm>
            <a:off x="3391786" y="3583174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D093A-17E5-234A-8BE8-CA4FDB90C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Continuous Linear Pizza Oven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347BF86-129F-7945-B6A3-FD58AC5FE367}"/>
              </a:ext>
            </a:extLst>
          </p:cNvPr>
          <p:cNvSpPr/>
          <p:nvPr/>
        </p:nvSpPr>
        <p:spPr>
          <a:xfrm>
            <a:off x="7196104" y="2550572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F2B7568-410E-DC44-AAEE-25E57DDF3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5250" indent="0">
              <a:buNone/>
            </a:pPr>
            <a:r>
              <a:rPr lang="en-US" sz="1800" b="1" noProof="0" dirty="0"/>
              <a:t>Learning goals</a:t>
            </a:r>
            <a:r>
              <a:rPr lang="en-US" sz="1800" noProof="0" dirty="0"/>
              <a:t>:</a:t>
            </a:r>
          </a:p>
          <a:p>
            <a:r>
              <a:rPr lang="en-US" sz="1800" dirty="0"/>
              <a:t>F</a:t>
            </a:r>
            <a:r>
              <a:rPr lang="en-US" sz="1800" noProof="0" dirty="0" err="1"/>
              <a:t>ilter</a:t>
            </a:r>
            <a:r>
              <a:rPr lang="en-US" sz="1800" noProof="0" dirty="0"/>
              <a:t> by tag</a:t>
            </a:r>
          </a:p>
          <a:p>
            <a:endParaRPr lang="en-US" sz="1800" noProof="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CBBE649-9821-8E49-BD63-6812F3D8F79E}"/>
              </a:ext>
            </a:extLst>
          </p:cNvPr>
          <p:cNvSpPr/>
          <p:nvPr/>
        </p:nvSpPr>
        <p:spPr>
          <a:xfrm>
            <a:off x="7178092" y="2429723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0FC9285-2F25-7F4E-9977-DF7A14351690}"/>
              </a:ext>
            </a:extLst>
          </p:cNvPr>
          <p:cNvSpPr/>
          <p:nvPr/>
        </p:nvSpPr>
        <p:spPr>
          <a:xfrm>
            <a:off x="7113239" y="2564189"/>
            <a:ext cx="65251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F7C21-23A0-F045-A5AE-197EC928307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 rot="16200000">
            <a:off x="3377442" y="-1005725"/>
            <a:ext cx="4800339" cy="700552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28895A-D403-0048-A7BA-613FC989C6F7}"/>
              </a:ext>
            </a:extLst>
          </p:cNvPr>
          <p:cNvSpPr/>
          <p:nvPr/>
        </p:nvSpPr>
        <p:spPr>
          <a:xfrm>
            <a:off x="4441978" y="25946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s1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89F609-A231-3046-85B8-938F556577BA}"/>
              </a:ext>
            </a:extLst>
          </p:cNvPr>
          <p:cNvSpPr/>
          <p:nvPr/>
        </p:nvSpPr>
        <p:spPr>
          <a:xfrm>
            <a:off x="6199894" y="2127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s2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FFE25F-1B6D-6645-A14A-3BA8A229E6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30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62550D-FB42-074E-8B21-468F6183E0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906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FDD1-0C2D-FE4E-8BEE-0408BA2B7C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40"/>
            <a:ext cx="8208348" cy="970764"/>
          </a:xfrm>
        </p:spPr>
        <p:txBody>
          <a:bodyPr/>
          <a:lstStyle/>
          <a:p>
            <a:pPr marL="95250" indent="0">
              <a:buNone/>
            </a:pPr>
            <a:r>
              <a:rPr lang="en-GB" dirty="0"/>
              <a:t>Extract the temperature data from the cooking base area </a:t>
            </a:r>
            <a:br>
              <a:rPr lang="en-GB" dirty="0"/>
            </a:br>
            <a:r>
              <a:rPr lang="en-GB" dirty="0"/>
              <a:t>(sensor S1)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22F8AB-7444-AD4C-8412-CC8E80059A2B}"/>
              </a:ext>
            </a:extLst>
          </p:cNvPr>
          <p:cNvSpPr txBox="1">
            <a:spLocks/>
          </p:cNvSpPr>
          <p:nvPr/>
        </p:nvSpPr>
        <p:spPr>
          <a:xfrm>
            <a:off x="463497" y="2215103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Take home message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380AB6B-44C3-7A45-9248-D0EABAD8C500}"/>
              </a:ext>
            </a:extLst>
          </p:cNvPr>
          <p:cNvSpPr txBox="1">
            <a:spLocks/>
          </p:cNvSpPr>
          <p:nvPr/>
        </p:nvSpPr>
        <p:spPr>
          <a:xfrm>
            <a:off x="463497" y="2849841"/>
            <a:ext cx="8208348" cy="970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95250" indent="0">
              <a:buNone/>
            </a:pPr>
            <a:r>
              <a:rPr lang="en-GB" dirty="0"/>
              <a:t>The </a:t>
            </a:r>
            <a:r>
              <a:rPr lang="en-GB" dirty="0">
                <a:solidFill>
                  <a:schemeClr val="accent2"/>
                </a:solidFill>
              </a:rPr>
              <a:t>filter() </a:t>
            </a:r>
            <a:r>
              <a:rPr lang="en-GB" dirty="0"/>
              <a:t>function </a:t>
            </a:r>
            <a:r>
              <a:rPr lang="en-GB" b="1" dirty="0">
                <a:solidFill>
                  <a:schemeClr val="accent2"/>
                </a:solidFill>
              </a:rPr>
              <a:t>applied to tags selects</a:t>
            </a:r>
            <a:r>
              <a:rPr lang="en-GB" dirty="0"/>
              <a:t> only the </a:t>
            </a:r>
            <a:r>
              <a:rPr lang="en-GB" b="1" dirty="0">
                <a:solidFill>
                  <a:schemeClr val="accent2"/>
                </a:solidFill>
              </a:rPr>
              <a:t>table(s)</a:t>
            </a:r>
            <a:r>
              <a:rPr lang="en-GB" dirty="0"/>
              <a:t> of your interest </a:t>
            </a:r>
            <a:r>
              <a:rPr lang="en-GB" dirty="0">
                <a:solidFill>
                  <a:schemeClr val="bg1"/>
                </a:solidFill>
              </a:rPr>
              <a:t>from all the possible tables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F89FF2-BFA1-CA47-93DE-1A472822C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31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D57865-1401-0848-9054-50E37BB70B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384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5A27-033A-384F-9BDE-6A4A1231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get dirty!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B5FDDBE-CBEA-FC40-9517-F1A768E30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9048" y="1232017"/>
            <a:ext cx="8676000" cy="34808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55C36-1CBA-C64D-8D2D-FFD06A0C872A}"/>
              </a:ext>
            </a:extLst>
          </p:cNvPr>
          <p:cNvSpPr/>
          <p:nvPr/>
        </p:nvSpPr>
        <p:spPr>
          <a:xfrm>
            <a:off x="8001180" y="3798444"/>
            <a:ext cx="914400" cy="914400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09D6D-2130-3B4E-A536-71B9FAFFB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32</a:t>
            </a:fld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2A1FE77-1E53-1E46-B90F-E390D3E1B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363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2E70303-91D2-4848-B31B-0C47A6D3F54C}"/>
              </a:ext>
            </a:extLst>
          </p:cNvPr>
          <p:cNvSpPr/>
          <p:nvPr/>
        </p:nvSpPr>
        <p:spPr>
          <a:xfrm>
            <a:off x="8533807" y="2100670"/>
            <a:ext cx="301838" cy="265168"/>
          </a:xfrm>
          <a:prstGeom prst="ellipse">
            <a:avLst/>
          </a:prstGeom>
          <a:solidFill>
            <a:srgbClr val="C09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84512EE-5DCD-8441-845E-11272C6A398A}"/>
              </a:ext>
            </a:extLst>
          </p:cNvPr>
          <p:cNvSpPr/>
          <p:nvPr/>
        </p:nvSpPr>
        <p:spPr>
          <a:xfrm>
            <a:off x="6947428" y="2397443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9FB5CEA-F11E-314F-97A2-E016CB111AFE}"/>
              </a:ext>
            </a:extLst>
          </p:cNvPr>
          <p:cNvSpPr/>
          <p:nvPr/>
        </p:nvSpPr>
        <p:spPr>
          <a:xfrm>
            <a:off x="6828041" y="2190302"/>
            <a:ext cx="306648" cy="720541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E49BBA-B583-E44F-9ABB-321B834E6A71}"/>
              </a:ext>
            </a:extLst>
          </p:cNvPr>
          <p:cNvSpPr/>
          <p:nvPr/>
        </p:nvSpPr>
        <p:spPr>
          <a:xfrm>
            <a:off x="5571463" y="2748318"/>
            <a:ext cx="418798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8401CD9-C914-EB40-987F-6E52BDC94D04}"/>
              </a:ext>
            </a:extLst>
          </p:cNvPr>
          <p:cNvSpPr/>
          <p:nvPr/>
        </p:nvSpPr>
        <p:spPr>
          <a:xfrm>
            <a:off x="5422607" y="2573076"/>
            <a:ext cx="223284" cy="616689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318F22-AFD7-E546-AB8D-655862F2328D}"/>
              </a:ext>
            </a:extLst>
          </p:cNvPr>
          <p:cNvSpPr/>
          <p:nvPr/>
        </p:nvSpPr>
        <p:spPr>
          <a:xfrm>
            <a:off x="3391786" y="3583174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D093A-17E5-234A-8BE8-CA4FDB90C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Continuous Linear Pizza Oven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347BF86-129F-7945-B6A3-FD58AC5FE367}"/>
              </a:ext>
            </a:extLst>
          </p:cNvPr>
          <p:cNvSpPr/>
          <p:nvPr/>
        </p:nvSpPr>
        <p:spPr>
          <a:xfrm>
            <a:off x="7196104" y="2550572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F2B7568-410E-DC44-AAEE-25E57DDF3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5250" indent="0">
              <a:buNone/>
            </a:pPr>
            <a:r>
              <a:rPr lang="en-US" sz="1800" b="1" noProof="0" dirty="0"/>
              <a:t>Learning goals</a:t>
            </a:r>
            <a:r>
              <a:rPr lang="en-US" sz="1800" noProof="0" dirty="0"/>
              <a:t>:</a:t>
            </a:r>
          </a:p>
          <a:p>
            <a:r>
              <a:rPr lang="en-US" sz="1800" dirty="0"/>
              <a:t>Filter</a:t>
            </a:r>
            <a:r>
              <a:rPr lang="en-US" sz="1800" noProof="0" dirty="0"/>
              <a:t> by value</a:t>
            </a:r>
          </a:p>
          <a:p>
            <a:endParaRPr lang="en-US" sz="1800" noProof="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CBBE649-9821-8E49-BD63-6812F3D8F79E}"/>
              </a:ext>
            </a:extLst>
          </p:cNvPr>
          <p:cNvSpPr/>
          <p:nvPr/>
        </p:nvSpPr>
        <p:spPr>
          <a:xfrm>
            <a:off x="7178092" y="2429723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0FC9285-2F25-7F4E-9977-DF7A14351690}"/>
              </a:ext>
            </a:extLst>
          </p:cNvPr>
          <p:cNvSpPr/>
          <p:nvPr/>
        </p:nvSpPr>
        <p:spPr>
          <a:xfrm>
            <a:off x="7113239" y="2564189"/>
            <a:ext cx="65251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F7C21-23A0-F045-A5AE-197EC928307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 rot="16200000">
            <a:off x="3377442" y="-1005725"/>
            <a:ext cx="4800339" cy="700552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28895A-D403-0048-A7BA-613FC989C6F7}"/>
              </a:ext>
            </a:extLst>
          </p:cNvPr>
          <p:cNvSpPr/>
          <p:nvPr/>
        </p:nvSpPr>
        <p:spPr>
          <a:xfrm>
            <a:off x="4441978" y="25946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s1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89F609-A231-3046-85B8-938F556577BA}"/>
              </a:ext>
            </a:extLst>
          </p:cNvPr>
          <p:cNvSpPr/>
          <p:nvPr/>
        </p:nvSpPr>
        <p:spPr>
          <a:xfrm>
            <a:off x="6199894" y="2127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s2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416423-D898-2646-A589-AB6247DC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33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43562F-BA62-2448-9E06-31EA3BA79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282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FDD1-0C2D-FE4E-8BEE-0408BA2B7C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40"/>
            <a:ext cx="8208348" cy="970764"/>
          </a:xfrm>
        </p:spPr>
        <p:txBody>
          <a:bodyPr/>
          <a:lstStyle/>
          <a:p>
            <a:pPr marL="95250" indent="0">
              <a:buNone/>
            </a:pPr>
            <a:r>
              <a:rPr lang="en-GB" dirty="0"/>
              <a:t>Extract the measurements from the cooking base area (sensor S1) with a temperature under 300°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22F8AB-7444-AD4C-8412-CC8E80059A2B}"/>
              </a:ext>
            </a:extLst>
          </p:cNvPr>
          <p:cNvSpPr txBox="1">
            <a:spLocks/>
          </p:cNvSpPr>
          <p:nvPr/>
        </p:nvSpPr>
        <p:spPr>
          <a:xfrm>
            <a:off x="463497" y="2215103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Take home message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380AB6B-44C3-7A45-9248-D0EABAD8C500}"/>
              </a:ext>
            </a:extLst>
          </p:cNvPr>
          <p:cNvSpPr txBox="1">
            <a:spLocks/>
          </p:cNvSpPr>
          <p:nvPr/>
        </p:nvSpPr>
        <p:spPr>
          <a:xfrm>
            <a:off x="463497" y="2849841"/>
            <a:ext cx="8208348" cy="970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95250" indent="0">
              <a:buNone/>
            </a:pPr>
            <a:r>
              <a:rPr lang="en-GB" dirty="0"/>
              <a:t>The </a:t>
            </a:r>
            <a:r>
              <a:rPr lang="en-GB" dirty="0">
                <a:solidFill>
                  <a:schemeClr val="accent2"/>
                </a:solidFill>
              </a:rPr>
              <a:t>filter() </a:t>
            </a:r>
            <a:r>
              <a:rPr lang="en-GB" dirty="0"/>
              <a:t>function </a:t>
            </a:r>
            <a:r>
              <a:rPr lang="en-GB" b="1" dirty="0">
                <a:solidFill>
                  <a:schemeClr val="accent2"/>
                </a:solidFill>
              </a:rPr>
              <a:t>applied to values selects</a:t>
            </a:r>
            <a:r>
              <a:rPr lang="en-GB" dirty="0"/>
              <a:t> only the </a:t>
            </a:r>
            <a:r>
              <a:rPr lang="en-GB" b="1" dirty="0">
                <a:solidFill>
                  <a:schemeClr val="accent2"/>
                </a:solidFill>
              </a:rPr>
              <a:t>row(s)</a:t>
            </a:r>
            <a:r>
              <a:rPr lang="en-GB" dirty="0"/>
              <a:t> of your interest </a:t>
            </a:r>
            <a:r>
              <a:rPr lang="en-GB" dirty="0">
                <a:solidFill>
                  <a:schemeClr val="bg1"/>
                </a:solidFill>
              </a:rPr>
              <a:t>from all the possible tables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48B59-5B30-4947-903E-D1C0A6E3F2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34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D67A52-6A1B-E44A-B04F-1AE1D5A537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5570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noProof="0" dirty="0"/>
              <a:t>Exploring </a:t>
            </a:r>
            <a:r>
              <a:rPr lang="en-US" sz="2800" dirty="0"/>
              <a:t>flux</a:t>
            </a:r>
            <a:br>
              <a:rPr lang="en-US" dirty="0"/>
            </a:br>
            <a:r>
              <a:rPr lang="en-US" dirty="0"/>
              <a:t>Shaping and Processing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347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D6F8E-FDD8-534C-B7D9-E2CFD311B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3397089" cy="3391161"/>
          </a:xfrm>
        </p:spPr>
        <p:txBody>
          <a:bodyPr/>
          <a:lstStyle/>
          <a:p>
            <a:r>
              <a:rPr lang="en-US" sz="1900" noProof="0" dirty="0"/>
              <a:t>Anatomy of a Flux </a:t>
            </a:r>
            <a:r>
              <a:rPr lang="en-US" sz="1900" dirty="0"/>
              <a:t>script:</a:t>
            </a:r>
            <a:endParaRPr lang="en-US" sz="1900" noProof="0" dirty="0"/>
          </a:p>
          <a:p>
            <a:pPr lvl="1"/>
            <a:r>
              <a:rPr lang="en-US" sz="1900" noProof="0" dirty="0">
                <a:solidFill>
                  <a:schemeClr val="accent5"/>
                </a:solidFill>
              </a:rPr>
              <a:t>data source</a:t>
            </a:r>
          </a:p>
          <a:p>
            <a:pPr lvl="1"/>
            <a:r>
              <a:rPr lang="en-US" sz="1900" noProof="0" dirty="0">
                <a:solidFill>
                  <a:schemeClr val="accent6"/>
                </a:solidFill>
              </a:rPr>
              <a:t>time range </a:t>
            </a:r>
          </a:p>
          <a:p>
            <a:pPr lvl="1"/>
            <a:r>
              <a:rPr lang="en-US" sz="1900" noProof="0" dirty="0">
                <a:solidFill>
                  <a:schemeClr val="accent2"/>
                </a:solidFill>
              </a:rPr>
              <a:t>data filters</a:t>
            </a:r>
          </a:p>
          <a:p>
            <a:pPr lvl="1"/>
            <a:r>
              <a:rPr lang="en-US" sz="1900" dirty="0">
                <a:solidFill>
                  <a:schemeClr val="accent4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Arial"/>
              </a:rPr>
              <a:t>shaping</a:t>
            </a:r>
          </a:p>
          <a:p>
            <a:pPr lvl="1"/>
            <a:r>
              <a:rPr lang="en-US" sz="19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Arial"/>
              </a:rPr>
              <a:t>processing</a:t>
            </a:r>
          </a:p>
        </p:txBody>
      </p:sp>
      <p:sp>
        <p:nvSpPr>
          <p:cNvPr id="813" name="Google Shape;813;p93"/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noProof="0" dirty="0"/>
              <a:t>All </a:t>
            </a:r>
            <a:r>
              <a:rPr lang="en-GB" dirty="0"/>
              <a:t>Flux Language Elements</a:t>
            </a:r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44C16D-11A2-8240-82C9-9918059691E1}"/>
              </a:ext>
            </a:extLst>
          </p:cNvPr>
          <p:cNvSpPr/>
          <p:nvPr/>
        </p:nvSpPr>
        <p:spPr>
          <a:xfrm>
            <a:off x="3860630" y="1606192"/>
            <a:ext cx="4931677" cy="3149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bucket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:"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telegraf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autogen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")</a:t>
            </a:r>
            <a:endParaRPr lang="it-IT" b="1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dirty="0" err="1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range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(start:-1h)</a:t>
            </a:r>
            <a:endParaRPr lang="it-IT" dirty="0">
              <a:solidFill>
                <a:schemeClr val="accent6"/>
              </a:solidFill>
            </a:endParaRP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filter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: (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) =&gt; 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measurement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cpu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field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system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value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&gt; 2000.0)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group(columns: ["_field"])</a:t>
            </a:r>
            <a:endParaRPr lang="it-IT" dirty="0">
              <a:solidFill>
                <a:schemeClr val="accent2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dirty="0" err="1">
                <a:solidFill>
                  <a:schemeClr val="accent1"/>
                </a:solidFill>
                <a:latin typeface="Courier" pitchFamily="2" charset="0"/>
              </a:rPr>
              <a:t>mean</a:t>
            </a:r>
            <a:r>
              <a:rPr lang="it-IT" dirty="0">
                <a:solidFill>
                  <a:schemeClr val="accent1"/>
                </a:solidFill>
                <a:latin typeface="Courier" pitchFamily="2" charset="0"/>
              </a:rPr>
              <a:t>()</a:t>
            </a:r>
            <a:endParaRPr lang="it-IT" dirty="0">
              <a:solidFill>
                <a:schemeClr val="accent1"/>
              </a:solidFill>
            </a:endParaRPr>
          </a:p>
          <a:p>
            <a:pPr lvl="0">
              <a:lnSpc>
                <a:spcPct val="160000"/>
              </a:lnSpc>
            </a:pPr>
            <a:endParaRPr lang="it-IT" dirty="0">
              <a:solidFill>
                <a:schemeClr val="accent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CAC5E2-89F1-714E-9698-E2F24A3354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36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3A787-5B7E-4646-8ED2-DD94EDCAAB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9877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0DC328-FBEB-B247-92C9-65991EAA3244}"/>
              </a:ext>
            </a:extLst>
          </p:cNvPr>
          <p:cNvSpPr/>
          <p:nvPr/>
        </p:nvSpPr>
        <p:spPr>
          <a:xfrm>
            <a:off x="373487" y="2828122"/>
            <a:ext cx="1648496" cy="218941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3FD6C3-29F1-EF4E-9FF7-5EF30C36BA98}"/>
              </a:ext>
            </a:extLst>
          </p:cNvPr>
          <p:cNvSpPr/>
          <p:nvPr/>
        </p:nvSpPr>
        <p:spPr>
          <a:xfrm>
            <a:off x="373487" y="1548120"/>
            <a:ext cx="1648496" cy="218941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ACEFE10-60BF-9341-9B33-5E6E195B968A}"/>
              </a:ext>
            </a:extLst>
          </p:cNvPr>
          <p:cNvSpPr/>
          <p:nvPr/>
        </p:nvSpPr>
        <p:spPr>
          <a:xfrm>
            <a:off x="373487" y="3233898"/>
            <a:ext cx="1648496" cy="218941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556FA2-8D89-5E4A-B107-8C43EDD332C8}"/>
              </a:ext>
            </a:extLst>
          </p:cNvPr>
          <p:cNvSpPr/>
          <p:nvPr/>
        </p:nvSpPr>
        <p:spPr>
          <a:xfrm>
            <a:off x="373487" y="4184049"/>
            <a:ext cx="1648496" cy="218941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7C64AA-CF96-0544-BDFA-DB5B592A581E}"/>
              </a:ext>
            </a:extLst>
          </p:cNvPr>
          <p:cNvSpPr/>
          <p:nvPr/>
        </p:nvSpPr>
        <p:spPr>
          <a:xfrm>
            <a:off x="3790064" y="3562726"/>
            <a:ext cx="1527525" cy="975764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FB0CFA-DD6C-0049-825F-BB12A0146727}"/>
              </a:ext>
            </a:extLst>
          </p:cNvPr>
          <p:cNvSpPr/>
          <p:nvPr/>
        </p:nvSpPr>
        <p:spPr>
          <a:xfrm>
            <a:off x="373487" y="1740992"/>
            <a:ext cx="1648496" cy="218941"/>
          </a:xfrm>
          <a:prstGeom prst="rect">
            <a:avLst/>
          </a:prstGeom>
          <a:solidFill>
            <a:schemeClr val="accent2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1F5920-3EC1-814A-BC5A-8236E1226E4E}"/>
              </a:ext>
            </a:extLst>
          </p:cNvPr>
          <p:cNvSpPr/>
          <p:nvPr/>
        </p:nvSpPr>
        <p:spPr>
          <a:xfrm>
            <a:off x="373487" y="2602529"/>
            <a:ext cx="1648496" cy="218941"/>
          </a:xfrm>
          <a:prstGeom prst="rect">
            <a:avLst/>
          </a:prstGeom>
          <a:solidFill>
            <a:schemeClr val="accent2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B458E6-1E1F-2844-968C-FDABFC394AF4}"/>
              </a:ext>
            </a:extLst>
          </p:cNvPr>
          <p:cNvSpPr/>
          <p:nvPr/>
        </p:nvSpPr>
        <p:spPr>
          <a:xfrm>
            <a:off x="373487" y="731328"/>
            <a:ext cx="1648496" cy="218941"/>
          </a:xfrm>
          <a:prstGeom prst="rect">
            <a:avLst/>
          </a:prstGeom>
          <a:solidFill>
            <a:schemeClr val="accent2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FDC8C9-FD2E-1A49-AF31-D0EFDF003069}"/>
              </a:ext>
            </a:extLst>
          </p:cNvPr>
          <p:cNvSpPr/>
          <p:nvPr/>
        </p:nvSpPr>
        <p:spPr>
          <a:xfrm>
            <a:off x="3719724" y="2267449"/>
            <a:ext cx="1648496" cy="624717"/>
          </a:xfrm>
          <a:prstGeom prst="rect">
            <a:avLst/>
          </a:prstGeom>
          <a:solidFill>
            <a:schemeClr val="accent2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DF31C7-9DB5-D44E-A0C9-C0F6D78337B6}"/>
              </a:ext>
            </a:extLst>
          </p:cNvPr>
          <p:cNvSpPr/>
          <p:nvPr/>
        </p:nvSpPr>
        <p:spPr>
          <a:xfrm>
            <a:off x="373487" y="1978888"/>
            <a:ext cx="1648496" cy="218941"/>
          </a:xfrm>
          <a:prstGeom prst="rect">
            <a:avLst/>
          </a:prstGeom>
          <a:solidFill>
            <a:schemeClr val="accent6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8D13E29-97D8-3149-AFF0-E897072CE9E4}"/>
              </a:ext>
            </a:extLst>
          </p:cNvPr>
          <p:cNvSpPr/>
          <p:nvPr/>
        </p:nvSpPr>
        <p:spPr>
          <a:xfrm>
            <a:off x="3733792" y="1065877"/>
            <a:ext cx="1648496" cy="659075"/>
          </a:xfrm>
          <a:prstGeom prst="rect">
            <a:avLst/>
          </a:prstGeom>
          <a:solidFill>
            <a:schemeClr val="accent6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B1E88A3-4FFB-DC4B-BCEA-9C058C9EF03B}"/>
              </a:ext>
            </a:extLst>
          </p:cNvPr>
          <p:cNvSpPr/>
          <p:nvPr/>
        </p:nvSpPr>
        <p:spPr>
          <a:xfrm>
            <a:off x="373487" y="3031010"/>
            <a:ext cx="1648496" cy="218941"/>
          </a:xfrm>
          <a:prstGeom prst="rect">
            <a:avLst/>
          </a:prstGeom>
          <a:solidFill>
            <a:schemeClr val="accent6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35878E6-3F09-6A4C-A3D4-BF2030CBBA24}"/>
              </a:ext>
            </a:extLst>
          </p:cNvPr>
          <p:cNvSpPr/>
          <p:nvPr/>
        </p:nvSpPr>
        <p:spPr>
          <a:xfrm>
            <a:off x="373487" y="950438"/>
            <a:ext cx="1648496" cy="218941"/>
          </a:xfrm>
          <a:prstGeom prst="rect">
            <a:avLst/>
          </a:prstGeom>
          <a:solidFill>
            <a:schemeClr val="accent6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5739FF-2007-EF4C-869F-945F674F8A14}"/>
              </a:ext>
            </a:extLst>
          </p:cNvPr>
          <p:cNvSpPr/>
          <p:nvPr/>
        </p:nvSpPr>
        <p:spPr>
          <a:xfrm>
            <a:off x="405143" y="3965108"/>
            <a:ext cx="1648496" cy="218941"/>
          </a:xfrm>
          <a:prstGeom prst="rect">
            <a:avLst/>
          </a:prstGeom>
          <a:solidFill>
            <a:schemeClr val="accent6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0F59D3-B160-5545-9B39-323F66AC8E6E}"/>
              </a:ext>
            </a:extLst>
          </p:cNvPr>
          <p:cNvSpPr/>
          <p:nvPr/>
        </p:nvSpPr>
        <p:spPr>
          <a:xfrm>
            <a:off x="7170402" y="1724953"/>
            <a:ext cx="1648496" cy="281354"/>
          </a:xfrm>
          <a:prstGeom prst="rect">
            <a:avLst/>
          </a:prstGeom>
          <a:solidFill>
            <a:schemeClr val="accent6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1240BEA-7BB2-A44C-A2BF-5AEDDF2CA1CD}"/>
              </a:ext>
            </a:extLst>
          </p:cNvPr>
          <p:cNvSpPr/>
          <p:nvPr/>
        </p:nvSpPr>
        <p:spPr>
          <a:xfrm>
            <a:off x="7170402" y="2514526"/>
            <a:ext cx="1648496" cy="218941"/>
          </a:xfrm>
          <a:prstGeom prst="rect">
            <a:avLst/>
          </a:prstGeom>
          <a:solidFill>
            <a:schemeClr val="accent2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2F3C42B-6135-A545-88F5-0AB50A36057D}"/>
              </a:ext>
            </a:extLst>
          </p:cNvPr>
          <p:cNvSpPr/>
          <p:nvPr/>
        </p:nvSpPr>
        <p:spPr>
          <a:xfrm>
            <a:off x="7170402" y="3368616"/>
            <a:ext cx="1648496" cy="325813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36593D-DFA1-E641-89DE-70774203F6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37507" t="25439" b="19745"/>
          <a:stretch/>
        </p:blipFill>
        <p:spPr>
          <a:xfrm>
            <a:off x="2273300" y="648773"/>
            <a:ext cx="6750049" cy="405684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CA8B30-4116-8D4C-89C8-068BC602A0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37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32C6E6-7A5E-E043-A91D-161102010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030354F-93DD-7C48-9B34-73FAE27BD5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17840" t="64533" r="63453" b="21615"/>
          <a:stretch/>
        </p:blipFill>
        <p:spPr>
          <a:xfrm>
            <a:off x="149002" y="274726"/>
            <a:ext cx="2020558" cy="10251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BAC30C3-8A76-054D-9EBB-51A6A4F420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17840" t="25439" r="64157" b="43064"/>
          <a:stretch/>
        </p:blipFill>
        <p:spPr>
          <a:xfrm>
            <a:off x="153793" y="1032144"/>
            <a:ext cx="1944572" cy="233105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D82411A-2669-9E42-B2B1-D8F1009A21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17840" t="62474" r="63073" b="19745"/>
          <a:stretch/>
        </p:blipFill>
        <p:spPr>
          <a:xfrm>
            <a:off x="166908" y="3366413"/>
            <a:ext cx="2061654" cy="131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48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>
            <a:spLocks noGrp="1"/>
          </p:cNvSpPr>
          <p:nvPr>
            <p:ph type="title"/>
          </p:nvPr>
        </p:nvSpPr>
        <p:spPr>
          <a:xfrm>
            <a:off x="599146" y="1501424"/>
            <a:ext cx="7335032" cy="2147673"/>
          </a:xfrm>
        </p:spPr>
        <p:txBody>
          <a:bodyPr/>
          <a:lstStyle/>
          <a:p>
            <a:r>
              <a:rPr lang="en-US" sz="2800" noProof="0" dirty="0"/>
              <a:t>Exploring </a:t>
            </a:r>
            <a:r>
              <a:rPr lang="en-US" sz="2800" dirty="0"/>
              <a:t>flux</a:t>
            </a:r>
            <a:br>
              <a:rPr lang="en-US" dirty="0"/>
            </a:br>
            <a:r>
              <a:rPr lang="en-US" dirty="0"/>
              <a:t>Shaping with group </a:t>
            </a:r>
            <a:br>
              <a:rPr lang="en-US" dirty="0"/>
            </a:br>
            <a:r>
              <a:rPr lang="en-US" dirty="0"/>
              <a:t>Processing with aggregators and selectors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271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Up Arrow 19">
            <a:extLst>
              <a:ext uri="{FF2B5EF4-FFF2-40B4-BE49-F238E27FC236}">
                <a16:creationId xmlns:a16="http://schemas.microsoft.com/office/drawing/2014/main" id="{0B0ED67D-53F1-7E46-9FB2-A68977CB21C6}"/>
              </a:ext>
            </a:extLst>
          </p:cNvPr>
          <p:cNvSpPr/>
          <p:nvPr/>
        </p:nvSpPr>
        <p:spPr>
          <a:xfrm rot="5400000">
            <a:off x="4195496" y="1509406"/>
            <a:ext cx="721110" cy="2860158"/>
          </a:xfrm>
          <a:prstGeom prst="upArrow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A54C9D-3F4A-7A4F-8ACC-27A8E38749BC}"/>
              </a:ext>
            </a:extLst>
          </p:cNvPr>
          <p:cNvSpPr/>
          <p:nvPr/>
        </p:nvSpPr>
        <p:spPr>
          <a:xfrm>
            <a:off x="3038735" y="2108677"/>
            <a:ext cx="3502324" cy="401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group(columns: [”_field"])</a:t>
            </a:r>
            <a:endParaRPr lang="it-IT" dirty="0">
              <a:solidFill>
                <a:schemeClr val="accent4"/>
              </a:solidFill>
            </a:endParaRPr>
          </a:p>
        </p:txBody>
      </p:sp>
      <p:graphicFrame>
        <p:nvGraphicFramePr>
          <p:cNvPr id="15" name="Google Shape;315;p55">
            <a:extLst>
              <a:ext uri="{FF2B5EF4-FFF2-40B4-BE49-F238E27FC236}">
                <a16:creationId xmlns:a16="http://schemas.microsoft.com/office/drawing/2014/main" id="{8562F662-2E87-E048-8925-B1A684CF82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5667870"/>
              </p:ext>
            </p:extLst>
          </p:nvPr>
        </p:nvGraphicFramePr>
        <p:xfrm>
          <a:off x="6066012" y="1231168"/>
          <a:ext cx="2704669" cy="17601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it-IT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it-IT" sz="11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it-IT" sz="1100" b="0" i="0" u="none" strike="noStrike" cap="none" noProof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it-IT" sz="1100" b="0" i="0" u="none" strike="noStrike" cap="none" noProof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it-IT" sz="1100" b="0" i="0" u="none" strike="noStrike" cap="none" noProof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" name="Google Shape;315;p55">
            <a:extLst>
              <a:ext uri="{FF2B5EF4-FFF2-40B4-BE49-F238E27FC236}">
                <a16:creationId xmlns:a16="http://schemas.microsoft.com/office/drawing/2014/main" id="{A6D9C333-7793-DF4C-A1FF-74D6513122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7137844"/>
              </p:ext>
            </p:extLst>
          </p:nvPr>
        </p:nvGraphicFramePr>
        <p:xfrm>
          <a:off x="221925" y="1333229"/>
          <a:ext cx="2704669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serverB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8" name="Google Shape;315;p55">
            <a:extLst>
              <a:ext uri="{FF2B5EF4-FFF2-40B4-BE49-F238E27FC236}">
                <a16:creationId xmlns:a16="http://schemas.microsoft.com/office/drawing/2014/main" id="{A12FAA22-0961-1D45-A8D4-BF059D8E61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5852350"/>
              </p:ext>
            </p:extLst>
          </p:nvPr>
        </p:nvGraphicFramePr>
        <p:xfrm>
          <a:off x="221923" y="3568531"/>
          <a:ext cx="2704669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400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serverB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1" name="Google Shape;315;p55">
            <a:extLst>
              <a:ext uri="{FF2B5EF4-FFF2-40B4-BE49-F238E27FC236}">
                <a16:creationId xmlns:a16="http://schemas.microsoft.com/office/drawing/2014/main" id="{1236B3BE-C8B3-A646-8670-60A13CA84B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406580"/>
              </p:ext>
            </p:extLst>
          </p:nvPr>
        </p:nvGraphicFramePr>
        <p:xfrm>
          <a:off x="228805" y="87833"/>
          <a:ext cx="2704669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serverA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Google Shape;315;p55">
            <a:extLst>
              <a:ext uri="{FF2B5EF4-FFF2-40B4-BE49-F238E27FC236}">
                <a16:creationId xmlns:a16="http://schemas.microsoft.com/office/drawing/2014/main" id="{2021EC7D-0CC9-7A4B-A835-6472EF4952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9067847"/>
              </p:ext>
            </p:extLst>
          </p:nvPr>
        </p:nvGraphicFramePr>
        <p:xfrm>
          <a:off x="221924" y="2605155"/>
          <a:ext cx="2704669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serverA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9" name="Google Shape;315;p55">
            <a:extLst>
              <a:ext uri="{FF2B5EF4-FFF2-40B4-BE49-F238E27FC236}">
                <a16:creationId xmlns:a16="http://schemas.microsoft.com/office/drawing/2014/main" id="{FACCFD1B-76C0-4348-8755-321DB2CE7A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0868205"/>
              </p:ext>
            </p:extLst>
          </p:nvPr>
        </p:nvGraphicFramePr>
        <p:xfrm>
          <a:off x="6066012" y="3120128"/>
          <a:ext cx="2704669" cy="14629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400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4013F0-DF20-E94A-B953-6D8DE8452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39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F87C6-F727-454D-BE34-8AFFB7E1C1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750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46088B-21D3-E646-8AD7-03D821F64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Data Lifecycle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7D1A87-4F97-944F-AC56-F414B91721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rcRect l="37866" t="20093" r="21657"/>
          <a:stretch/>
        </p:blipFill>
        <p:spPr>
          <a:xfrm rot="16200000">
            <a:off x="3307035" y="-1527443"/>
            <a:ext cx="3025211" cy="8712200"/>
          </a:xfrm>
          <a:prstGeom prst="rect">
            <a:avLst/>
          </a:prstGeom>
        </p:spPr>
      </p:pic>
      <p:pic>
        <p:nvPicPr>
          <p:cNvPr id="5" name="Google Shape;177;p33" descr="Image">
            <a:extLst>
              <a:ext uri="{FF2B5EF4-FFF2-40B4-BE49-F238E27FC236}">
                <a16:creationId xmlns:a16="http://schemas.microsoft.com/office/drawing/2014/main" id="{26E8206F-ED7C-164E-8F78-8588A3B87D60}"/>
              </a:ext>
            </a:extLst>
          </p:cNvPr>
          <p:cNvPicPr preferRelativeResize="0"/>
          <p:nvPr/>
        </p:nvPicPr>
        <p:blipFill rotWithShape="1">
          <a:blip r:embed="rId3"/>
          <a:srcRect l="14508" t="26951" r="13471" b="31463"/>
          <a:stretch/>
        </p:blipFill>
        <p:spPr>
          <a:xfrm>
            <a:off x="4465674" y="2828657"/>
            <a:ext cx="1477926" cy="56352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C34CE0-8806-2144-8000-3424E1514B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55037-7DFB-DF4C-9F62-9B2D9FE670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094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Up Arrow 19">
            <a:extLst>
              <a:ext uri="{FF2B5EF4-FFF2-40B4-BE49-F238E27FC236}">
                <a16:creationId xmlns:a16="http://schemas.microsoft.com/office/drawing/2014/main" id="{0B0ED67D-53F1-7E46-9FB2-A68977CB21C6}"/>
              </a:ext>
            </a:extLst>
          </p:cNvPr>
          <p:cNvSpPr/>
          <p:nvPr/>
        </p:nvSpPr>
        <p:spPr>
          <a:xfrm rot="5400000">
            <a:off x="4281756" y="1509406"/>
            <a:ext cx="721110" cy="2860158"/>
          </a:xfrm>
          <a:prstGeom prst="upArrow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A54C9D-3F4A-7A4F-8ACC-27A8E38749BC}"/>
              </a:ext>
            </a:extLst>
          </p:cNvPr>
          <p:cNvSpPr/>
          <p:nvPr/>
        </p:nvSpPr>
        <p:spPr>
          <a:xfrm>
            <a:off x="3462097" y="2177858"/>
            <a:ext cx="2360428" cy="401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|&gt; mean()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31EDAE-58FB-D741-BB72-549CF7452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497" y="361886"/>
            <a:ext cx="8208392" cy="585247"/>
          </a:xfrm>
        </p:spPr>
        <p:txBody>
          <a:bodyPr/>
          <a:lstStyle/>
          <a:p>
            <a:r>
              <a:rPr lang="en-US" dirty="0"/>
              <a:t>Example of aggregator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3DF34C-5D95-E34C-B5FE-904997312BDC}"/>
              </a:ext>
            </a:extLst>
          </p:cNvPr>
          <p:cNvSpPr txBox="1"/>
          <p:nvPr/>
        </p:nvSpPr>
        <p:spPr>
          <a:xfrm>
            <a:off x="4344679" y="4107353"/>
            <a:ext cx="40062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NOTE: time, measurement, and host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            columns get deleted</a:t>
            </a:r>
          </a:p>
        </p:txBody>
      </p:sp>
      <p:graphicFrame>
        <p:nvGraphicFramePr>
          <p:cNvPr id="24" name="Google Shape;315;p55">
            <a:extLst>
              <a:ext uri="{FF2B5EF4-FFF2-40B4-BE49-F238E27FC236}">
                <a16:creationId xmlns:a16="http://schemas.microsoft.com/office/drawing/2014/main" id="{FCF750A4-6368-FF41-BED2-947C63D236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031268"/>
              </p:ext>
            </p:extLst>
          </p:nvPr>
        </p:nvGraphicFramePr>
        <p:xfrm>
          <a:off x="6255782" y="2004825"/>
          <a:ext cx="1492370" cy="880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72861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8195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GroupKey</a:t>
                      </a:r>
                      <a:r>
                        <a:rPr kumimoji="0" lang="it-IT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[</a:t>
                      </a: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r>
                        <a:rPr kumimoji="0" lang="it-IT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]</a:t>
                      </a:r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5" name="Google Shape;315;p55">
            <a:extLst>
              <a:ext uri="{FF2B5EF4-FFF2-40B4-BE49-F238E27FC236}">
                <a16:creationId xmlns:a16="http://schemas.microsoft.com/office/drawing/2014/main" id="{44978306-8064-2949-A7DC-76FAD7885C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8409941"/>
              </p:ext>
            </p:extLst>
          </p:nvPr>
        </p:nvGraphicFramePr>
        <p:xfrm>
          <a:off x="6255783" y="3013735"/>
          <a:ext cx="1492370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4698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845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233,33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GroupKey</a:t>
                      </a:r>
                      <a:r>
                        <a:rPr kumimoji="0" lang="it-IT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[</a:t>
                      </a: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idle</a:t>
                      </a:r>
                      <a:r>
                        <a:rPr kumimoji="0" lang="it-IT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]</a:t>
                      </a:r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6" name="Google Shape;315;p55">
            <a:extLst>
              <a:ext uri="{FF2B5EF4-FFF2-40B4-BE49-F238E27FC236}">
                <a16:creationId xmlns:a16="http://schemas.microsoft.com/office/drawing/2014/main" id="{67CEF046-006D-E44A-94C4-6813D4DEB1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4042070"/>
              </p:ext>
            </p:extLst>
          </p:nvPr>
        </p:nvGraphicFramePr>
        <p:xfrm>
          <a:off x="341421" y="1124775"/>
          <a:ext cx="2704669" cy="17601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7" name="Google Shape;315;p55">
            <a:extLst>
              <a:ext uri="{FF2B5EF4-FFF2-40B4-BE49-F238E27FC236}">
                <a16:creationId xmlns:a16="http://schemas.microsoft.com/office/drawing/2014/main" id="{BA401860-D6CD-5949-B52A-7159311171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0049879"/>
              </p:ext>
            </p:extLst>
          </p:nvPr>
        </p:nvGraphicFramePr>
        <p:xfrm>
          <a:off x="341421" y="3013735"/>
          <a:ext cx="2704669" cy="14629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400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CD1363-2A95-7748-8D87-00B7F5E2A7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4FE0C-69BA-8D43-A12A-B12F4AF3CF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469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7" grpId="0"/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Up Arrow 19">
            <a:extLst>
              <a:ext uri="{FF2B5EF4-FFF2-40B4-BE49-F238E27FC236}">
                <a16:creationId xmlns:a16="http://schemas.microsoft.com/office/drawing/2014/main" id="{0B0ED67D-53F1-7E46-9FB2-A68977CB21C6}"/>
              </a:ext>
            </a:extLst>
          </p:cNvPr>
          <p:cNvSpPr/>
          <p:nvPr/>
        </p:nvSpPr>
        <p:spPr>
          <a:xfrm rot="5400000">
            <a:off x="4281756" y="1509406"/>
            <a:ext cx="721110" cy="2860158"/>
          </a:xfrm>
          <a:prstGeom prst="upArrow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A54C9D-3F4A-7A4F-8ACC-27A8E38749BC}"/>
              </a:ext>
            </a:extLst>
          </p:cNvPr>
          <p:cNvSpPr/>
          <p:nvPr/>
        </p:nvSpPr>
        <p:spPr>
          <a:xfrm>
            <a:off x="3462097" y="2177858"/>
            <a:ext cx="2360428" cy="401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|&gt; last()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B31EDAE-58FB-D741-BB72-549CF7452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497" y="361886"/>
            <a:ext cx="8208392" cy="585247"/>
          </a:xfrm>
        </p:spPr>
        <p:txBody>
          <a:bodyPr/>
          <a:lstStyle/>
          <a:p>
            <a:r>
              <a:rPr lang="en-US" dirty="0"/>
              <a:t>Example of selector</a:t>
            </a:r>
          </a:p>
        </p:txBody>
      </p:sp>
      <p:graphicFrame>
        <p:nvGraphicFramePr>
          <p:cNvPr id="26" name="Google Shape;315;p55">
            <a:extLst>
              <a:ext uri="{FF2B5EF4-FFF2-40B4-BE49-F238E27FC236}">
                <a16:creationId xmlns:a16="http://schemas.microsoft.com/office/drawing/2014/main" id="{67CEF046-006D-E44A-94C4-6813D4DEB1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2849744"/>
              </p:ext>
            </p:extLst>
          </p:nvPr>
        </p:nvGraphicFramePr>
        <p:xfrm>
          <a:off x="341421" y="1124775"/>
          <a:ext cx="2704669" cy="17601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7" name="Google Shape;315;p55">
            <a:extLst>
              <a:ext uri="{FF2B5EF4-FFF2-40B4-BE49-F238E27FC236}">
                <a16:creationId xmlns:a16="http://schemas.microsoft.com/office/drawing/2014/main" id="{BA401860-D6CD-5949-B52A-7159311171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1801747"/>
              </p:ext>
            </p:extLst>
          </p:nvPr>
        </p:nvGraphicFramePr>
        <p:xfrm>
          <a:off x="341421" y="3013735"/>
          <a:ext cx="2704669" cy="14629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400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Google Shape;315;p55">
            <a:extLst>
              <a:ext uri="{FF2B5EF4-FFF2-40B4-BE49-F238E27FC236}">
                <a16:creationId xmlns:a16="http://schemas.microsoft.com/office/drawing/2014/main" id="{FCB97B84-E078-2A44-9DEE-0C1490CAFE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0055416"/>
              </p:ext>
            </p:extLst>
          </p:nvPr>
        </p:nvGraphicFramePr>
        <p:xfrm>
          <a:off x="6107900" y="2004825"/>
          <a:ext cx="2704669" cy="880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Google Shape;315;p55">
            <a:extLst>
              <a:ext uri="{FF2B5EF4-FFF2-40B4-BE49-F238E27FC236}">
                <a16:creationId xmlns:a16="http://schemas.microsoft.com/office/drawing/2014/main" id="{8FBCAF18-6AE4-3F4F-8354-3C70728182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2695628"/>
              </p:ext>
            </p:extLst>
          </p:nvPr>
        </p:nvGraphicFramePr>
        <p:xfrm>
          <a:off x="6107900" y="3013735"/>
          <a:ext cx="2704669" cy="880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400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D95C06-A2D0-1C46-83A1-5AFAF6A19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41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491DF1-3BDE-9A48-8BC2-074F82E5D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386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5A27-033A-384F-9BDE-6A4A1231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get dirty!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B5FDDBE-CBEA-FC40-9517-F1A768E30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9048" y="1232017"/>
            <a:ext cx="8676000" cy="34808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55C36-1CBA-C64D-8D2D-FFD06A0C872A}"/>
              </a:ext>
            </a:extLst>
          </p:cNvPr>
          <p:cNvSpPr/>
          <p:nvPr/>
        </p:nvSpPr>
        <p:spPr>
          <a:xfrm>
            <a:off x="8001180" y="3798444"/>
            <a:ext cx="914400" cy="914400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534EA-2E35-8145-AC1B-812D086B5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42</a:t>
            </a:fld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862FDB8-748C-E447-9EE0-EB8D16ABA5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986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2E70303-91D2-4848-B31B-0C47A6D3F54C}"/>
              </a:ext>
            </a:extLst>
          </p:cNvPr>
          <p:cNvSpPr/>
          <p:nvPr/>
        </p:nvSpPr>
        <p:spPr>
          <a:xfrm>
            <a:off x="8533807" y="2100670"/>
            <a:ext cx="301838" cy="265168"/>
          </a:xfrm>
          <a:prstGeom prst="ellipse">
            <a:avLst/>
          </a:prstGeom>
          <a:solidFill>
            <a:srgbClr val="C09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84512EE-5DCD-8441-845E-11272C6A398A}"/>
              </a:ext>
            </a:extLst>
          </p:cNvPr>
          <p:cNvSpPr/>
          <p:nvPr/>
        </p:nvSpPr>
        <p:spPr>
          <a:xfrm>
            <a:off x="6947428" y="2397443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9FB5CEA-F11E-314F-97A2-E016CB111AFE}"/>
              </a:ext>
            </a:extLst>
          </p:cNvPr>
          <p:cNvSpPr/>
          <p:nvPr/>
        </p:nvSpPr>
        <p:spPr>
          <a:xfrm>
            <a:off x="6828041" y="2190302"/>
            <a:ext cx="306648" cy="720541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E49BBA-B583-E44F-9ABB-321B834E6A71}"/>
              </a:ext>
            </a:extLst>
          </p:cNvPr>
          <p:cNvSpPr/>
          <p:nvPr/>
        </p:nvSpPr>
        <p:spPr>
          <a:xfrm>
            <a:off x="5571463" y="2748318"/>
            <a:ext cx="418798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8401CD9-C914-EB40-987F-6E52BDC94D04}"/>
              </a:ext>
            </a:extLst>
          </p:cNvPr>
          <p:cNvSpPr/>
          <p:nvPr/>
        </p:nvSpPr>
        <p:spPr>
          <a:xfrm>
            <a:off x="5422607" y="2573076"/>
            <a:ext cx="223284" cy="616689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318F22-AFD7-E546-AB8D-655862F2328D}"/>
              </a:ext>
            </a:extLst>
          </p:cNvPr>
          <p:cNvSpPr/>
          <p:nvPr/>
        </p:nvSpPr>
        <p:spPr>
          <a:xfrm>
            <a:off x="3391786" y="3583174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D093A-17E5-234A-8BE8-CA4FDB90C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Continuous Linear Pizza Oven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347BF86-129F-7945-B6A3-FD58AC5FE367}"/>
              </a:ext>
            </a:extLst>
          </p:cNvPr>
          <p:cNvSpPr/>
          <p:nvPr/>
        </p:nvSpPr>
        <p:spPr>
          <a:xfrm>
            <a:off x="7196104" y="2550572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F2B7568-410E-DC44-AAEE-25E57DDF3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5250" indent="0">
              <a:buNone/>
            </a:pPr>
            <a:r>
              <a:rPr lang="en-US" sz="1800" b="1" noProof="0" dirty="0"/>
              <a:t>Learning goals</a:t>
            </a:r>
            <a:r>
              <a:rPr lang="en-US" sz="1800" noProof="0" dirty="0"/>
              <a:t>:</a:t>
            </a:r>
          </a:p>
          <a:p>
            <a:r>
              <a:rPr lang="en-US" sz="1800" dirty="0"/>
              <a:t>Function</a:t>
            </a:r>
          </a:p>
          <a:p>
            <a:pPr lvl="1"/>
            <a:r>
              <a:rPr lang="en-US" sz="1500" dirty="0">
                <a:solidFill>
                  <a:schemeClr val="accent3"/>
                </a:solidFill>
              </a:rPr>
              <a:t>g</a:t>
            </a:r>
            <a:r>
              <a:rPr lang="en-US" sz="1500" noProof="0" dirty="0" err="1">
                <a:solidFill>
                  <a:schemeClr val="accent3"/>
                </a:solidFill>
              </a:rPr>
              <a:t>roup</a:t>
            </a:r>
            <a:r>
              <a:rPr lang="en-US" sz="1500" noProof="0" dirty="0">
                <a:solidFill>
                  <a:schemeClr val="accent3"/>
                </a:solidFill>
              </a:rPr>
              <a:t>()</a:t>
            </a:r>
          </a:p>
          <a:p>
            <a:pPr lvl="1"/>
            <a:r>
              <a:rPr lang="en-US" sz="1500" noProof="0" dirty="0">
                <a:solidFill>
                  <a:schemeClr val="accent3"/>
                </a:solidFill>
              </a:rPr>
              <a:t>Aggregates</a:t>
            </a:r>
          </a:p>
          <a:p>
            <a:pPr lvl="1"/>
            <a:r>
              <a:rPr lang="en-US" sz="1500" dirty="0">
                <a:solidFill>
                  <a:schemeClr val="accent3"/>
                </a:solidFill>
              </a:rPr>
              <a:t>Selectors</a:t>
            </a:r>
            <a:endParaRPr lang="en-US" sz="1500" noProof="0" dirty="0">
              <a:solidFill>
                <a:schemeClr val="accent3"/>
              </a:solidFill>
            </a:endParaRPr>
          </a:p>
          <a:p>
            <a:endParaRPr lang="en-US" sz="1800" noProof="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CBBE649-9821-8E49-BD63-6812F3D8F79E}"/>
              </a:ext>
            </a:extLst>
          </p:cNvPr>
          <p:cNvSpPr/>
          <p:nvPr/>
        </p:nvSpPr>
        <p:spPr>
          <a:xfrm>
            <a:off x="7178092" y="2429723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0FC9285-2F25-7F4E-9977-DF7A14351690}"/>
              </a:ext>
            </a:extLst>
          </p:cNvPr>
          <p:cNvSpPr/>
          <p:nvPr/>
        </p:nvSpPr>
        <p:spPr>
          <a:xfrm>
            <a:off x="7113239" y="2564189"/>
            <a:ext cx="65251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F7C21-23A0-F045-A5AE-197EC928307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 rot="16200000">
            <a:off x="3377442" y="-1005725"/>
            <a:ext cx="4800339" cy="700552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28895A-D403-0048-A7BA-613FC989C6F7}"/>
              </a:ext>
            </a:extLst>
          </p:cNvPr>
          <p:cNvSpPr/>
          <p:nvPr/>
        </p:nvSpPr>
        <p:spPr>
          <a:xfrm>
            <a:off x="4441978" y="25946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s1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89F609-A231-3046-85B8-938F556577BA}"/>
              </a:ext>
            </a:extLst>
          </p:cNvPr>
          <p:cNvSpPr/>
          <p:nvPr/>
        </p:nvSpPr>
        <p:spPr>
          <a:xfrm>
            <a:off x="6199894" y="2127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s2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187C6-77D9-604B-ADD6-BC49F87CA3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43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C40D2-AA0C-FB4E-98B8-CFF0BEA1E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2596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FDD1-0C2D-FE4E-8BEE-0408BA2B7C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103664"/>
            <a:ext cx="8208348" cy="1634566"/>
          </a:xfrm>
        </p:spPr>
        <p:txBody>
          <a:bodyPr/>
          <a:lstStyle/>
          <a:p>
            <a:r>
              <a:rPr lang="en-GB" b="1" dirty="0">
                <a:solidFill>
                  <a:schemeClr val="accent3"/>
                </a:solidFill>
              </a:rPr>
              <a:t>Grouping + Aggregator</a:t>
            </a:r>
            <a:r>
              <a:rPr lang="en-GB" dirty="0"/>
              <a:t> - Extract the average temperature and the average humidity along the different stages (S1 and S2) of the linear pizza oven</a:t>
            </a:r>
          </a:p>
          <a:p>
            <a:r>
              <a:rPr lang="en-GB" b="1" dirty="0">
                <a:solidFill>
                  <a:schemeClr val="accent3"/>
                </a:solidFill>
              </a:rPr>
              <a:t>Selector</a:t>
            </a:r>
            <a:r>
              <a:rPr lang="en-GB" dirty="0"/>
              <a:t> - Extract the last temperature and humidity observations from the cooking base area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22F8AB-7444-AD4C-8412-CC8E80059A2B}"/>
              </a:ext>
            </a:extLst>
          </p:cNvPr>
          <p:cNvSpPr txBox="1">
            <a:spLocks/>
          </p:cNvSpPr>
          <p:nvPr/>
        </p:nvSpPr>
        <p:spPr>
          <a:xfrm>
            <a:off x="463497" y="2928397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Take home message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380AB6B-44C3-7A45-9248-D0EABAD8C500}"/>
              </a:ext>
            </a:extLst>
          </p:cNvPr>
          <p:cNvSpPr txBox="1">
            <a:spLocks/>
          </p:cNvSpPr>
          <p:nvPr/>
        </p:nvSpPr>
        <p:spPr>
          <a:xfrm>
            <a:off x="463497" y="3352121"/>
            <a:ext cx="8208348" cy="970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r>
              <a:rPr lang="en-GB" b="1">
                <a:solidFill>
                  <a:schemeClr val="accent3"/>
                </a:solidFill>
              </a:rPr>
              <a:t>Grouping </a:t>
            </a:r>
            <a:r>
              <a:rPr lang="en-GB" b="1"/>
              <a:t>shapes</a:t>
            </a:r>
            <a:r>
              <a:rPr lang="en-GB"/>
              <a:t> </a:t>
            </a:r>
            <a:r>
              <a:rPr lang="en-GB" dirty="0"/>
              <a:t>tables</a:t>
            </a:r>
            <a:endParaRPr lang="en-GB" b="1" dirty="0">
              <a:solidFill>
                <a:schemeClr val="accent3"/>
              </a:solidFill>
            </a:endParaRPr>
          </a:p>
          <a:p>
            <a:r>
              <a:rPr lang="en-GB" b="1" dirty="0">
                <a:solidFill>
                  <a:schemeClr val="accent3"/>
                </a:solidFill>
              </a:rPr>
              <a:t>Aggregators</a:t>
            </a:r>
            <a:r>
              <a:rPr lang="en-GB" dirty="0"/>
              <a:t> (e.g. mean) </a:t>
            </a:r>
            <a:r>
              <a:rPr lang="en-GB" b="1" dirty="0"/>
              <a:t>compress</a:t>
            </a:r>
            <a:r>
              <a:rPr lang="en-GB" dirty="0"/>
              <a:t> each table </a:t>
            </a:r>
            <a:r>
              <a:rPr lang="en-GB" b="1" dirty="0"/>
              <a:t>in</a:t>
            </a:r>
            <a:r>
              <a:rPr lang="en-GB" dirty="0"/>
              <a:t> </a:t>
            </a:r>
            <a:r>
              <a:rPr lang="en-GB" b="1" dirty="0"/>
              <a:t>a row</a:t>
            </a:r>
          </a:p>
          <a:p>
            <a:r>
              <a:rPr lang="en-GB" b="1" dirty="0">
                <a:solidFill>
                  <a:schemeClr val="accent3"/>
                </a:solidFill>
              </a:rPr>
              <a:t>Selectors</a:t>
            </a:r>
            <a:r>
              <a:rPr lang="en-GB" dirty="0"/>
              <a:t> (e.g. last) select </a:t>
            </a:r>
            <a:r>
              <a:rPr lang="en-GB" b="1" dirty="0"/>
              <a:t>specific row(s) </a:t>
            </a:r>
            <a:r>
              <a:rPr lang="en-GB" dirty="0"/>
              <a:t>from each table</a:t>
            </a:r>
          </a:p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BB0300-EE7A-7441-972A-CD068BCA39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44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424F56-019D-804A-995C-71B2E10EE9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848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noProof="0" dirty="0"/>
              <a:t>Exploring </a:t>
            </a:r>
            <a:r>
              <a:rPr lang="en-US" sz="2800" dirty="0"/>
              <a:t>flux</a:t>
            </a:r>
            <a:br>
              <a:rPr lang="en-US" dirty="0"/>
            </a:br>
            <a:r>
              <a:rPr lang="en-US" dirty="0"/>
              <a:t>Advanced Windowing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2650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7CEA2A-6BF6-4D41-AAB2-E4A6D21E2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Recall</a:t>
            </a:r>
          </a:p>
        </p:txBody>
      </p:sp>
      <p:grpSp>
        <p:nvGrpSpPr>
          <p:cNvPr id="6" name="Group 1510">
            <a:extLst>
              <a:ext uri="{FF2B5EF4-FFF2-40B4-BE49-F238E27FC236}">
                <a16:creationId xmlns:a16="http://schemas.microsoft.com/office/drawing/2014/main" id="{B6CDD6A8-A30D-4149-836C-01D45A0A8401}"/>
              </a:ext>
            </a:extLst>
          </p:cNvPr>
          <p:cNvGrpSpPr>
            <a:grpSpLocks/>
          </p:cNvGrpSpPr>
          <p:nvPr/>
        </p:nvGrpSpPr>
        <p:grpSpPr bwMode="auto">
          <a:xfrm>
            <a:off x="4317078" y="4408489"/>
            <a:ext cx="3856037" cy="203200"/>
            <a:chOff x="4689512" y="4269926"/>
            <a:chExt cx="3856037" cy="202817"/>
          </a:xfrm>
        </p:grpSpPr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68830AF1-C469-0345-A779-B4DADE68E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512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8" name="Rectangle 16">
              <a:extLst>
                <a:ext uri="{FF2B5EF4-FFF2-40B4-BE49-F238E27FC236}">
                  <a16:creationId xmlns:a16="http://schemas.microsoft.com/office/drawing/2014/main" id="{F4BEE07A-4A6C-A84A-A515-DE0ECB5A9B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9512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9" name="Rectangle 19">
              <a:extLst>
                <a:ext uri="{FF2B5EF4-FFF2-40B4-BE49-F238E27FC236}">
                  <a16:creationId xmlns:a16="http://schemas.microsoft.com/office/drawing/2014/main" id="{0C52753F-640C-4B4F-8978-1C29CC7E6E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1282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0" name="Rectangle 26">
              <a:extLst>
                <a:ext uri="{FF2B5EF4-FFF2-40B4-BE49-F238E27FC236}">
                  <a16:creationId xmlns:a16="http://schemas.microsoft.com/office/drawing/2014/main" id="{B9F381DE-6375-9945-955A-A7C43EB300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1282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1" name="Rectangle 32">
              <a:extLst>
                <a:ext uri="{FF2B5EF4-FFF2-40B4-BE49-F238E27FC236}">
                  <a16:creationId xmlns:a16="http://schemas.microsoft.com/office/drawing/2014/main" id="{6C13F28F-9185-0A40-BEB2-B044095A30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3051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2" name="Rectangle 39">
              <a:extLst>
                <a:ext uri="{FF2B5EF4-FFF2-40B4-BE49-F238E27FC236}">
                  <a16:creationId xmlns:a16="http://schemas.microsoft.com/office/drawing/2014/main" id="{0DA94A36-21E2-9F43-B538-D0F4DB03F1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3051" y="426992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3" name="Rectangle 41">
              <a:extLst>
                <a:ext uri="{FF2B5EF4-FFF2-40B4-BE49-F238E27FC236}">
                  <a16:creationId xmlns:a16="http://schemas.microsoft.com/office/drawing/2014/main" id="{8D1FD3FF-E1BF-9842-9FFB-43ECBC1928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4821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4" name="Rectangle 42">
              <a:extLst>
                <a:ext uri="{FF2B5EF4-FFF2-40B4-BE49-F238E27FC236}">
                  <a16:creationId xmlns:a16="http://schemas.microsoft.com/office/drawing/2014/main" id="{D61A5C7F-6FBD-4C41-BFEC-E6E739086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4821" y="43916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5" name="Rectangle 54">
              <a:extLst>
                <a:ext uri="{FF2B5EF4-FFF2-40B4-BE49-F238E27FC236}">
                  <a16:creationId xmlns:a16="http://schemas.microsoft.com/office/drawing/2014/main" id="{49E9DA7D-4046-0B44-97BB-ED510827F2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6590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6" name="Rectangle 56">
              <a:extLst>
                <a:ext uri="{FF2B5EF4-FFF2-40B4-BE49-F238E27FC236}">
                  <a16:creationId xmlns:a16="http://schemas.microsoft.com/office/drawing/2014/main" id="{00F2A13F-720D-6F48-82E6-C7258B3148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6590" y="43916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7" name="Rectangle 65">
              <a:extLst>
                <a:ext uri="{FF2B5EF4-FFF2-40B4-BE49-F238E27FC236}">
                  <a16:creationId xmlns:a16="http://schemas.microsoft.com/office/drawing/2014/main" id="{17670728-F9A8-7940-B268-4BEC9DF1BE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1899" y="43916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8" name="Rectangle 69">
              <a:extLst>
                <a:ext uri="{FF2B5EF4-FFF2-40B4-BE49-F238E27FC236}">
                  <a16:creationId xmlns:a16="http://schemas.microsoft.com/office/drawing/2014/main" id="{7205F575-D8B3-DB40-8D02-4D34A8E289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3669" y="42699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19" name="Rectangle 76">
              <a:extLst>
                <a:ext uri="{FF2B5EF4-FFF2-40B4-BE49-F238E27FC236}">
                  <a16:creationId xmlns:a16="http://schemas.microsoft.com/office/drawing/2014/main" id="{91110CFA-2102-9540-B6DA-E93327A685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8360" y="42699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0" name="Rectangle 77">
              <a:extLst>
                <a:ext uri="{FF2B5EF4-FFF2-40B4-BE49-F238E27FC236}">
                  <a16:creationId xmlns:a16="http://schemas.microsoft.com/office/drawing/2014/main" id="{BBB9DD01-E320-DB4D-8373-A3DF2E79C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3669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1" name="Rectangle 85">
              <a:extLst>
                <a:ext uri="{FF2B5EF4-FFF2-40B4-BE49-F238E27FC236}">
                  <a16:creationId xmlns:a16="http://schemas.microsoft.com/office/drawing/2014/main" id="{B0DB47E2-9928-914C-A17E-242763B6EC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8360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2" name="Rectangle 91">
              <a:extLst>
                <a:ext uri="{FF2B5EF4-FFF2-40B4-BE49-F238E27FC236}">
                  <a16:creationId xmlns:a16="http://schemas.microsoft.com/office/drawing/2014/main" id="{FF7BE85F-09D4-4B42-8C2E-F8D94830F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130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3" name="Rectangle 100">
              <a:extLst>
                <a:ext uri="{FF2B5EF4-FFF2-40B4-BE49-F238E27FC236}">
                  <a16:creationId xmlns:a16="http://schemas.microsoft.com/office/drawing/2014/main" id="{6D62F6D4-25C7-1846-AE13-3D98DE5D41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1899" y="426992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4" name="Rectangle 106">
              <a:extLst>
                <a:ext uri="{FF2B5EF4-FFF2-40B4-BE49-F238E27FC236}">
                  <a16:creationId xmlns:a16="http://schemas.microsoft.com/office/drawing/2014/main" id="{B3A4992B-C3AE-2641-A6E9-BCC3D2BA2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0130" y="43916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5" name="Rectangle 108">
              <a:extLst>
                <a:ext uri="{FF2B5EF4-FFF2-40B4-BE49-F238E27FC236}">
                  <a16:creationId xmlns:a16="http://schemas.microsoft.com/office/drawing/2014/main" id="{8ECC60D1-C28E-1042-8564-D1BBE93F7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5438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6" name="Rectangle 112">
              <a:extLst>
                <a:ext uri="{FF2B5EF4-FFF2-40B4-BE49-F238E27FC236}">
                  <a16:creationId xmlns:a16="http://schemas.microsoft.com/office/drawing/2014/main" id="{FF099121-73E6-FE4C-9034-6CB876B952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5438" y="42699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7" name="Rectangle 125">
              <a:extLst>
                <a:ext uri="{FF2B5EF4-FFF2-40B4-BE49-F238E27FC236}">
                  <a16:creationId xmlns:a16="http://schemas.microsoft.com/office/drawing/2014/main" id="{578C2452-C35F-A34E-99E8-784EF5E37F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8978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8" name="Rectangle 126">
              <a:extLst>
                <a:ext uri="{FF2B5EF4-FFF2-40B4-BE49-F238E27FC236}">
                  <a16:creationId xmlns:a16="http://schemas.microsoft.com/office/drawing/2014/main" id="{3B6C8ECF-4534-A149-A9B8-75669E60B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8978" y="43916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29" name="Rectangle 129">
              <a:extLst>
                <a:ext uri="{FF2B5EF4-FFF2-40B4-BE49-F238E27FC236}">
                  <a16:creationId xmlns:a16="http://schemas.microsoft.com/office/drawing/2014/main" id="{AE7630D8-B143-A54B-9731-F8FFC53120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7208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0" name="Rectangle 130">
              <a:extLst>
                <a:ext uri="{FF2B5EF4-FFF2-40B4-BE49-F238E27FC236}">
                  <a16:creationId xmlns:a16="http://schemas.microsoft.com/office/drawing/2014/main" id="{CD45460C-ADE0-A544-954F-AD5F3EDA41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7208" y="43916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1" name="Rectangle 131">
              <a:extLst>
                <a:ext uri="{FF2B5EF4-FFF2-40B4-BE49-F238E27FC236}">
                  <a16:creationId xmlns:a16="http://schemas.microsoft.com/office/drawing/2014/main" id="{66390E48-5E3D-3845-956A-E2CBEA8101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2517" y="426992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2" name="Rectangle 132">
              <a:extLst>
                <a:ext uri="{FF2B5EF4-FFF2-40B4-BE49-F238E27FC236}">
                  <a16:creationId xmlns:a16="http://schemas.microsoft.com/office/drawing/2014/main" id="{3BA142B8-524B-9344-A77C-904E0D4EA4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2517" y="439161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3" name="Rectangle 143">
              <a:extLst>
                <a:ext uri="{FF2B5EF4-FFF2-40B4-BE49-F238E27FC236}">
                  <a16:creationId xmlns:a16="http://schemas.microsoft.com/office/drawing/2014/main" id="{1304CB69-009A-C542-88AB-65319882C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6056" y="426992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4" name="Rectangle 144">
              <a:extLst>
                <a:ext uri="{FF2B5EF4-FFF2-40B4-BE49-F238E27FC236}">
                  <a16:creationId xmlns:a16="http://schemas.microsoft.com/office/drawing/2014/main" id="{12BEB95A-3781-EA41-8D23-C046E2248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6056" y="439161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5" name="Rectangle 151">
              <a:extLst>
                <a:ext uri="{FF2B5EF4-FFF2-40B4-BE49-F238E27FC236}">
                  <a16:creationId xmlns:a16="http://schemas.microsoft.com/office/drawing/2014/main" id="{A5B87B0F-95D7-C64B-8BAB-4488AFC74C2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59595" y="43916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6" name="Rectangle 154">
              <a:extLst>
                <a:ext uri="{FF2B5EF4-FFF2-40B4-BE49-F238E27FC236}">
                  <a16:creationId xmlns:a16="http://schemas.microsoft.com/office/drawing/2014/main" id="{28F2EBD9-2EAF-0B45-B391-6F2CDF3F5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59595" y="42699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7" name="Rectangle 167">
              <a:extLst>
                <a:ext uri="{FF2B5EF4-FFF2-40B4-BE49-F238E27FC236}">
                  <a16:creationId xmlns:a16="http://schemas.microsoft.com/office/drawing/2014/main" id="{ADF77917-AA08-174B-B222-A683468B19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03134" y="42699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8" name="Rectangle 168">
              <a:extLst>
                <a:ext uri="{FF2B5EF4-FFF2-40B4-BE49-F238E27FC236}">
                  <a16:creationId xmlns:a16="http://schemas.microsoft.com/office/drawing/2014/main" id="{B13EE145-BEF9-804A-91D6-B980B06DBC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3134" y="43916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39" name="Rectangle 177">
              <a:extLst>
                <a:ext uri="{FF2B5EF4-FFF2-40B4-BE49-F238E27FC236}">
                  <a16:creationId xmlns:a16="http://schemas.microsoft.com/office/drawing/2014/main" id="{AEA18A50-D3E2-E346-BB82-7E623FDBC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1365" y="42699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0" name="Rectangle 178">
              <a:extLst>
                <a:ext uri="{FF2B5EF4-FFF2-40B4-BE49-F238E27FC236}">
                  <a16:creationId xmlns:a16="http://schemas.microsoft.com/office/drawing/2014/main" id="{ABD83CCF-32DD-B24B-AE87-8960488C0E7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1365" y="43916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1" name="Rectangle 187">
              <a:extLst>
                <a:ext uri="{FF2B5EF4-FFF2-40B4-BE49-F238E27FC236}">
                  <a16:creationId xmlns:a16="http://schemas.microsoft.com/office/drawing/2014/main" id="{190DAD9A-297E-5A47-B54A-ADC09E9F36C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50747" y="42699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2" name="Rectangle 188">
              <a:extLst>
                <a:ext uri="{FF2B5EF4-FFF2-40B4-BE49-F238E27FC236}">
                  <a16:creationId xmlns:a16="http://schemas.microsoft.com/office/drawing/2014/main" id="{D4B57874-3970-834F-BA30-C82345C5F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50747" y="43916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3" name="Rectangle 198">
              <a:extLst>
                <a:ext uri="{FF2B5EF4-FFF2-40B4-BE49-F238E27FC236}">
                  <a16:creationId xmlns:a16="http://schemas.microsoft.com/office/drawing/2014/main" id="{29C79A1B-4A20-DE43-86FD-A0BEABF2D87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94286" y="43916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4" name="Rectangle 203">
              <a:extLst>
                <a:ext uri="{FF2B5EF4-FFF2-40B4-BE49-F238E27FC236}">
                  <a16:creationId xmlns:a16="http://schemas.microsoft.com/office/drawing/2014/main" id="{6B95ADA7-0677-6D45-90F6-E56F373E74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4286" y="42699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5" name="Rectangle 207">
              <a:extLst>
                <a:ext uri="{FF2B5EF4-FFF2-40B4-BE49-F238E27FC236}">
                  <a16:creationId xmlns:a16="http://schemas.microsoft.com/office/drawing/2014/main" id="{1415AE5D-1D62-E34A-B812-9AD4C2E10D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7825" y="42699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6" name="Rectangle 210">
              <a:extLst>
                <a:ext uri="{FF2B5EF4-FFF2-40B4-BE49-F238E27FC236}">
                  <a16:creationId xmlns:a16="http://schemas.microsoft.com/office/drawing/2014/main" id="{6F591EEB-1E26-B245-8A53-262514AF5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7825" y="43916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7" name="Rectangle 215">
              <a:extLst>
                <a:ext uri="{FF2B5EF4-FFF2-40B4-BE49-F238E27FC236}">
                  <a16:creationId xmlns:a16="http://schemas.microsoft.com/office/drawing/2014/main" id="{2A1E74A3-00D1-5A49-BDB7-B38183212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8443" y="43916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8" name="Rectangle 219">
              <a:extLst>
                <a:ext uri="{FF2B5EF4-FFF2-40B4-BE49-F238E27FC236}">
                  <a16:creationId xmlns:a16="http://schemas.microsoft.com/office/drawing/2014/main" id="{D9628B41-B93F-A04A-A6F0-25DB867E95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90213" y="42699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49" name="Rectangle 226">
              <a:extLst>
                <a:ext uri="{FF2B5EF4-FFF2-40B4-BE49-F238E27FC236}">
                  <a16:creationId xmlns:a16="http://schemas.microsoft.com/office/drawing/2014/main" id="{3D0723A7-2B98-0845-881F-87B07373DC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24904" y="42699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0" name="Rectangle 227">
              <a:extLst>
                <a:ext uri="{FF2B5EF4-FFF2-40B4-BE49-F238E27FC236}">
                  <a16:creationId xmlns:a16="http://schemas.microsoft.com/office/drawing/2014/main" id="{3BDC12F8-C8A4-404F-BFDD-AC2AEA1E69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90213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1" name="Rectangle 235">
              <a:extLst>
                <a:ext uri="{FF2B5EF4-FFF2-40B4-BE49-F238E27FC236}">
                  <a16:creationId xmlns:a16="http://schemas.microsoft.com/office/drawing/2014/main" id="{74A32E3D-6A8D-744E-B1FB-1D6112197B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24904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2" name="Rectangle 241">
              <a:extLst>
                <a:ext uri="{FF2B5EF4-FFF2-40B4-BE49-F238E27FC236}">
                  <a16:creationId xmlns:a16="http://schemas.microsoft.com/office/drawing/2014/main" id="{70134C56-84AF-D84D-BFF7-3D73B8949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6673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3" name="Rectangle 250">
              <a:extLst>
                <a:ext uri="{FF2B5EF4-FFF2-40B4-BE49-F238E27FC236}">
                  <a16:creationId xmlns:a16="http://schemas.microsoft.com/office/drawing/2014/main" id="{834BB63A-3F8A-3749-8E1E-A73F80C136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8443" y="426992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4" name="Rectangle 256">
              <a:extLst>
                <a:ext uri="{FF2B5EF4-FFF2-40B4-BE49-F238E27FC236}">
                  <a16:creationId xmlns:a16="http://schemas.microsoft.com/office/drawing/2014/main" id="{5B6F9124-5E47-D346-A799-AE9E41B38E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6673" y="43916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5" name="Rectangle 258">
              <a:extLst>
                <a:ext uri="{FF2B5EF4-FFF2-40B4-BE49-F238E27FC236}">
                  <a16:creationId xmlns:a16="http://schemas.microsoft.com/office/drawing/2014/main" id="{147F1050-35D7-5348-A561-4180AD163C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1982" y="439161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6" name="Rectangle 262">
              <a:extLst>
                <a:ext uri="{FF2B5EF4-FFF2-40B4-BE49-F238E27FC236}">
                  <a16:creationId xmlns:a16="http://schemas.microsoft.com/office/drawing/2014/main" id="{9BA4B7B7-263C-A049-A242-EDBD234522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1982" y="42699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7" name="Rectangle 271">
              <a:extLst>
                <a:ext uri="{FF2B5EF4-FFF2-40B4-BE49-F238E27FC236}">
                  <a16:creationId xmlns:a16="http://schemas.microsoft.com/office/drawing/2014/main" id="{0B9FDBF7-88D1-E440-835E-0766AD6B2A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5521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8" name="Rectangle 272">
              <a:extLst>
                <a:ext uri="{FF2B5EF4-FFF2-40B4-BE49-F238E27FC236}">
                  <a16:creationId xmlns:a16="http://schemas.microsoft.com/office/drawing/2014/main" id="{3D19AB7F-E662-444D-81CB-17F1C841E1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5521" y="43916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59" name="Rectangle 275">
              <a:extLst>
                <a:ext uri="{FF2B5EF4-FFF2-40B4-BE49-F238E27FC236}">
                  <a16:creationId xmlns:a16="http://schemas.microsoft.com/office/drawing/2014/main" id="{78B53491-146D-B644-B437-1243A44568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3752" y="42699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0" name="Rectangle 276">
              <a:extLst>
                <a:ext uri="{FF2B5EF4-FFF2-40B4-BE49-F238E27FC236}">
                  <a16:creationId xmlns:a16="http://schemas.microsoft.com/office/drawing/2014/main" id="{B1A09C0C-5582-454D-BEBE-788825055F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3752" y="43916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1" name="Rectangle 286">
              <a:extLst>
                <a:ext uri="{FF2B5EF4-FFF2-40B4-BE49-F238E27FC236}">
                  <a16:creationId xmlns:a16="http://schemas.microsoft.com/office/drawing/2014/main" id="{BD00460D-1B15-A240-AB0D-374860E75EA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977291" y="42699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2" name="Rectangle 287">
              <a:extLst>
                <a:ext uri="{FF2B5EF4-FFF2-40B4-BE49-F238E27FC236}">
                  <a16:creationId xmlns:a16="http://schemas.microsoft.com/office/drawing/2014/main" id="{39A00514-3A95-1D46-8ED9-5F88887D2C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77291" y="43916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3" name="Rectangle 299">
              <a:extLst>
                <a:ext uri="{FF2B5EF4-FFF2-40B4-BE49-F238E27FC236}">
                  <a16:creationId xmlns:a16="http://schemas.microsoft.com/office/drawing/2014/main" id="{68734E3F-661A-B14E-97B6-A3AEAFFCDA0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220830" y="43916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4" name="Rectangle 302">
              <a:extLst>
                <a:ext uri="{FF2B5EF4-FFF2-40B4-BE49-F238E27FC236}">
                  <a16:creationId xmlns:a16="http://schemas.microsoft.com/office/drawing/2014/main" id="{91A3FE81-3BB4-FB41-B87E-488556EC8C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0830" y="42699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5" name="Rectangle 308">
              <a:extLst>
                <a:ext uri="{FF2B5EF4-FFF2-40B4-BE49-F238E27FC236}">
                  <a16:creationId xmlns:a16="http://schemas.microsoft.com/office/drawing/2014/main" id="{8118FE41-777D-594F-A849-AC2DE2C41D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99061" y="42699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6" name="Rectangle 310">
              <a:extLst>
                <a:ext uri="{FF2B5EF4-FFF2-40B4-BE49-F238E27FC236}">
                  <a16:creationId xmlns:a16="http://schemas.microsoft.com/office/drawing/2014/main" id="{2588FAAC-7C6E-7543-8E91-43A9A6DECC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99061" y="43916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7" name="Rectangle 313">
              <a:extLst>
                <a:ext uri="{FF2B5EF4-FFF2-40B4-BE49-F238E27FC236}">
                  <a16:creationId xmlns:a16="http://schemas.microsoft.com/office/drawing/2014/main" id="{DEA819DF-370C-2D47-8F11-7233120057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600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8" name="Rectangle 321">
              <a:extLst>
                <a:ext uri="{FF2B5EF4-FFF2-40B4-BE49-F238E27FC236}">
                  <a16:creationId xmlns:a16="http://schemas.microsoft.com/office/drawing/2014/main" id="{EA44148F-4D26-364B-A62D-7B52905B83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2600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69" name="Rectangle 323">
              <a:extLst>
                <a:ext uri="{FF2B5EF4-FFF2-40B4-BE49-F238E27FC236}">
                  <a16:creationId xmlns:a16="http://schemas.microsoft.com/office/drawing/2014/main" id="{3E12DFE1-F1E2-BA4F-BFE5-DE2CD84F1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64369" y="42699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  <p:sp>
          <p:nvSpPr>
            <p:cNvPr id="70" name="Rectangle 330">
              <a:extLst>
                <a:ext uri="{FF2B5EF4-FFF2-40B4-BE49-F238E27FC236}">
                  <a16:creationId xmlns:a16="http://schemas.microsoft.com/office/drawing/2014/main" id="{107FFED1-BE99-B348-BE84-A376B00EA1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64369" y="43916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it-IT">
                <a:solidFill>
                  <a:srgbClr val="000000"/>
                </a:solidFill>
                <a:cs typeface="Arial" charset="0"/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3ADF9EB9-F09C-DF40-83BE-936874B4A71F}"/>
              </a:ext>
            </a:extLst>
          </p:cNvPr>
          <p:cNvSpPr/>
          <p:nvPr/>
        </p:nvSpPr>
        <p:spPr>
          <a:xfrm>
            <a:off x="1591340" y="3886201"/>
            <a:ext cx="3073400" cy="804863"/>
          </a:xfrm>
          <a:prstGeom prst="rect">
            <a:avLst/>
          </a:prstGeom>
          <a:solidFill>
            <a:srgbClr val="202024"/>
          </a:solidFill>
          <a:ln w="19050">
            <a:noFill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n-US"/>
          </a:p>
        </p:txBody>
      </p:sp>
      <p:grpSp>
        <p:nvGrpSpPr>
          <p:cNvPr id="72" name="Group 335">
            <a:extLst>
              <a:ext uri="{FF2B5EF4-FFF2-40B4-BE49-F238E27FC236}">
                <a16:creationId xmlns:a16="http://schemas.microsoft.com/office/drawing/2014/main" id="{CDF23991-7335-194A-80E7-5BAAB2467C8E}"/>
              </a:ext>
            </a:extLst>
          </p:cNvPr>
          <p:cNvGrpSpPr>
            <a:grpSpLocks/>
          </p:cNvGrpSpPr>
          <p:nvPr/>
        </p:nvGrpSpPr>
        <p:grpSpPr bwMode="auto">
          <a:xfrm>
            <a:off x="1438940" y="1473616"/>
            <a:ext cx="3856038" cy="1176337"/>
            <a:chOff x="576" y="1008"/>
            <a:chExt cx="4560" cy="1392"/>
          </a:xfrm>
        </p:grpSpPr>
        <p:grpSp>
          <p:nvGrpSpPr>
            <p:cNvPr id="73" name="Group 336">
              <a:extLst>
                <a:ext uri="{FF2B5EF4-FFF2-40B4-BE49-F238E27FC236}">
                  <a16:creationId xmlns:a16="http://schemas.microsoft.com/office/drawing/2014/main" id="{1B1ECC65-B6F6-3F4B-AE68-0C955801A1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" y="1008"/>
              <a:ext cx="96" cy="1392"/>
              <a:chOff x="576" y="1008"/>
              <a:chExt cx="96" cy="1392"/>
            </a:xfrm>
          </p:grpSpPr>
          <p:sp>
            <p:nvSpPr>
              <p:cNvPr id="389" name="Rectangle 337">
                <a:extLst>
                  <a:ext uri="{FF2B5EF4-FFF2-40B4-BE49-F238E27FC236}">
                    <a16:creationId xmlns:a16="http://schemas.microsoft.com/office/drawing/2014/main" id="{4D23DFDD-4408-CB44-A8F1-80FEE6F7DE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0" name="Rectangle 338">
                <a:extLst>
                  <a:ext uri="{FF2B5EF4-FFF2-40B4-BE49-F238E27FC236}">
                    <a16:creationId xmlns:a16="http://schemas.microsoft.com/office/drawing/2014/main" id="{19D4480D-FBD3-0746-916D-056B7EF5F2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1" name="Rectangle 339">
                <a:extLst>
                  <a:ext uri="{FF2B5EF4-FFF2-40B4-BE49-F238E27FC236}">
                    <a16:creationId xmlns:a16="http://schemas.microsoft.com/office/drawing/2014/main" id="{71545348-BD2D-DD4A-874C-831C591099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2" name="Rectangle 340">
                <a:extLst>
                  <a:ext uri="{FF2B5EF4-FFF2-40B4-BE49-F238E27FC236}">
                    <a16:creationId xmlns:a16="http://schemas.microsoft.com/office/drawing/2014/main" id="{8618237E-B2A1-5648-BC94-76A6F67463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3" name="Rectangle 341">
                <a:extLst>
                  <a:ext uri="{FF2B5EF4-FFF2-40B4-BE49-F238E27FC236}">
                    <a16:creationId xmlns:a16="http://schemas.microsoft.com/office/drawing/2014/main" id="{B80E3470-9032-CD4F-A310-D7B775A7F2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4" name="Rectangle 342">
                <a:extLst>
                  <a:ext uri="{FF2B5EF4-FFF2-40B4-BE49-F238E27FC236}">
                    <a16:creationId xmlns:a16="http://schemas.microsoft.com/office/drawing/2014/main" id="{7138ABF9-A144-B14D-AB7B-072B4EE453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5" name="Rectangle 343">
                <a:extLst>
                  <a:ext uri="{FF2B5EF4-FFF2-40B4-BE49-F238E27FC236}">
                    <a16:creationId xmlns:a16="http://schemas.microsoft.com/office/drawing/2014/main" id="{50D88C90-8ADD-3444-8D8E-428F6AFE87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6" name="Rectangle 344">
                <a:extLst>
                  <a:ext uri="{FF2B5EF4-FFF2-40B4-BE49-F238E27FC236}">
                    <a16:creationId xmlns:a16="http://schemas.microsoft.com/office/drawing/2014/main" id="{E6590352-D9C6-4347-85F6-062D4BA0CF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7" name="Rectangle 345">
                <a:extLst>
                  <a:ext uri="{FF2B5EF4-FFF2-40B4-BE49-F238E27FC236}">
                    <a16:creationId xmlns:a16="http://schemas.microsoft.com/office/drawing/2014/main" id="{4D87CDAF-9B47-9642-91D7-ADE4B6C6A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98" name="Rectangle 346">
                <a:extLst>
                  <a:ext uri="{FF2B5EF4-FFF2-40B4-BE49-F238E27FC236}">
                    <a16:creationId xmlns:a16="http://schemas.microsoft.com/office/drawing/2014/main" id="{6036AC96-5999-3941-A779-29416108DC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4" name="Group 347">
              <a:extLst>
                <a:ext uri="{FF2B5EF4-FFF2-40B4-BE49-F238E27FC236}">
                  <a16:creationId xmlns:a16="http://schemas.microsoft.com/office/drawing/2014/main" id="{9D2FB832-2148-9F4B-AEA0-F462EAEE75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20" y="1008"/>
              <a:ext cx="96" cy="1392"/>
              <a:chOff x="720" y="1008"/>
              <a:chExt cx="96" cy="1392"/>
            </a:xfrm>
          </p:grpSpPr>
          <p:sp>
            <p:nvSpPr>
              <p:cNvPr id="379" name="Rectangle 348">
                <a:extLst>
                  <a:ext uri="{FF2B5EF4-FFF2-40B4-BE49-F238E27FC236}">
                    <a16:creationId xmlns:a16="http://schemas.microsoft.com/office/drawing/2014/main" id="{ADD3C857-E3F3-344D-81C3-87319A1A8F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0" name="Rectangle 349">
                <a:extLst>
                  <a:ext uri="{FF2B5EF4-FFF2-40B4-BE49-F238E27FC236}">
                    <a16:creationId xmlns:a16="http://schemas.microsoft.com/office/drawing/2014/main" id="{5AABF19A-09EC-E847-AE59-715164AB28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1" name="Rectangle 350">
                <a:extLst>
                  <a:ext uri="{FF2B5EF4-FFF2-40B4-BE49-F238E27FC236}">
                    <a16:creationId xmlns:a16="http://schemas.microsoft.com/office/drawing/2014/main" id="{9E7ECAE7-B274-D84D-8339-22460942D1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2" name="Rectangle 351">
                <a:extLst>
                  <a:ext uri="{FF2B5EF4-FFF2-40B4-BE49-F238E27FC236}">
                    <a16:creationId xmlns:a16="http://schemas.microsoft.com/office/drawing/2014/main" id="{473C3772-7B14-6345-961E-27FD77DB4C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3" name="Rectangle 352">
                <a:extLst>
                  <a:ext uri="{FF2B5EF4-FFF2-40B4-BE49-F238E27FC236}">
                    <a16:creationId xmlns:a16="http://schemas.microsoft.com/office/drawing/2014/main" id="{FC8D429D-794F-D647-8680-B389285034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4" name="Rectangle 353">
                <a:extLst>
                  <a:ext uri="{FF2B5EF4-FFF2-40B4-BE49-F238E27FC236}">
                    <a16:creationId xmlns:a16="http://schemas.microsoft.com/office/drawing/2014/main" id="{C69874AB-B38E-A445-884E-669EE55D9F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5" name="Rectangle 354">
                <a:extLst>
                  <a:ext uri="{FF2B5EF4-FFF2-40B4-BE49-F238E27FC236}">
                    <a16:creationId xmlns:a16="http://schemas.microsoft.com/office/drawing/2014/main" id="{C9D99BE9-B40D-9144-BF12-A7F40533F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6" name="Rectangle 355">
                <a:extLst>
                  <a:ext uri="{FF2B5EF4-FFF2-40B4-BE49-F238E27FC236}">
                    <a16:creationId xmlns:a16="http://schemas.microsoft.com/office/drawing/2014/main" id="{C3C3FD44-DF02-1342-9009-BB22485B74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7" name="Rectangle 356">
                <a:extLst>
                  <a:ext uri="{FF2B5EF4-FFF2-40B4-BE49-F238E27FC236}">
                    <a16:creationId xmlns:a16="http://schemas.microsoft.com/office/drawing/2014/main" id="{335C45E7-7020-5940-8AEB-3AEA0888B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88" name="Rectangle 357">
                <a:extLst>
                  <a:ext uri="{FF2B5EF4-FFF2-40B4-BE49-F238E27FC236}">
                    <a16:creationId xmlns:a16="http://schemas.microsoft.com/office/drawing/2014/main" id="{296A462D-F211-6D42-BA54-1901B67012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5" name="Group 358">
              <a:extLst>
                <a:ext uri="{FF2B5EF4-FFF2-40B4-BE49-F238E27FC236}">
                  <a16:creationId xmlns:a16="http://schemas.microsoft.com/office/drawing/2014/main" id="{30C122A6-68F4-DA4C-AB01-E91F45D493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4" y="1008"/>
              <a:ext cx="96" cy="1392"/>
              <a:chOff x="864" y="1008"/>
              <a:chExt cx="96" cy="1392"/>
            </a:xfrm>
          </p:grpSpPr>
          <p:sp>
            <p:nvSpPr>
              <p:cNvPr id="369" name="Rectangle 359">
                <a:extLst>
                  <a:ext uri="{FF2B5EF4-FFF2-40B4-BE49-F238E27FC236}">
                    <a16:creationId xmlns:a16="http://schemas.microsoft.com/office/drawing/2014/main" id="{A53ACCBD-9017-F149-AEFC-FB6C94F347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0" name="Rectangle 360">
                <a:extLst>
                  <a:ext uri="{FF2B5EF4-FFF2-40B4-BE49-F238E27FC236}">
                    <a16:creationId xmlns:a16="http://schemas.microsoft.com/office/drawing/2014/main" id="{E443F60F-4686-A34A-B88F-21C9B65FD2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1" name="Rectangle 361">
                <a:extLst>
                  <a:ext uri="{FF2B5EF4-FFF2-40B4-BE49-F238E27FC236}">
                    <a16:creationId xmlns:a16="http://schemas.microsoft.com/office/drawing/2014/main" id="{1390BB30-BEA6-0F49-BF8D-14E9F7F417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2" name="Rectangle 362">
                <a:extLst>
                  <a:ext uri="{FF2B5EF4-FFF2-40B4-BE49-F238E27FC236}">
                    <a16:creationId xmlns:a16="http://schemas.microsoft.com/office/drawing/2014/main" id="{E4B91C92-05CF-3547-8899-00B3260CAF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3" name="Rectangle 363">
                <a:extLst>
                  <a:ext uri="{FF2B5EF4-FFF2-40B4-BE49-F238E27FC236}">
                    <a16:creationId xmlns:a16="http://schemas.microsoft.com/office/drawing/2014/main" id="{7A4225CA-6521-334D-B8F0-94B11C7272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4" name="Rectangle 364">
                <a:extLst>
                  <a:ext uri="{FF2B5EF4-FFF2-40B4-BE49-F238E27FC236}">
                    <a16:creationId xmlns:a16="http://schemas.microsoft.com/office/drawing/2014/main" id="{F826C297-8975-264D-A0B3-BB4A4265C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5" name="Rectangle 365">
                <a:extLst>
                  <a:ext uri="{FF2B5EF4-FFF2-40B4-BE49-F238E27FC236}">
                    <a16:creationId xmlns:a16="http://schemas.microsoft.com/office/drawing/2014/main" id="{E3C69269-452B-2A41-97FE-B5AFB0304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6" name="Rectangle 366">
                <a:extLst>
                  <a:ext uri="{FF2B5EF4-FFF2-40B4-BE49-F238E27FC236}">
                    <a16:creationId xmlns:a16="http://schemas.microsoft.com/office/drawing/2014/main" id="{29F3D2F0-F94B-8947-976D-263CA7580C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7" name="Rectangle 367">
                <a:extLst>
                  <a:ext uri="{FF2B5EF4-FFF2-40B4-BE49-F238E27FC236}">
                    <a16:creationId xmlns:a16="http://schemas.microsoft.com/office/drawing/2014/main" id="{9764DC30-DF32-BC49-8AC8-D3B53B4925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78" name="Rectangle 368">
                <a:extLst>
                  <a:ext uri="{FF2B5EF4-FFF2-40B4-BE49-F238E27FC236}">
                    <a16:creationId xmlns:a16="http://schemas.microsoft.com/office/drawing/2014/main" id="{052311CB-0409-044C-98B1-0BF5A3692E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6" name="Group 369">
              <a:extLst>
                <a:ext uri="{FF2B5EF4-FFF2-40B4-BE49-F238E27FC236}">
                  <a16:creationId xmlns:a16="http://schemas.microsoft.com/office/drawing/2014/main" id="{0149A560-4A44-9241-A7C1-DF35023118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08" y="1008"/>
              <a:ext cx="96" cy="1392"/>
              <a:chOff x="1008" y="1008"/>
              <a:chExt cx="96" cy="1392"/>
            </a:xfrm>
          </p:grpSpPr>
          <p:sp>
            <p:nvSpPr>
              <p:cNvPr id="359" name="Rectangle 370">
                <a:extLst>
                  <a:ext uri="{FF2B5EF4-FFF2-40B4-BE49-F238E27FC236}">
                    <a16:creationId xmlns:a16="http://schemas.microsoft.com/office/drawing/2014/main" id="{5187D691-59A9-5740-AFDC-DA5FD7E8C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0" name="Rectangle 371">
                <a:extLst>
                  <a:ext uri="{FF2B5EF4-FFF2-40B4-BE49-F238E27FC236}">
                    <a16:creationId xmlns:a16="http://schemas.microsoft.com/office/drawing/2014/main" id="{41210BF9-F09A-CA40-ABC5-C67B6B97BA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1" name="Rectangle 372">
                <a:extLst>
                  <a:ext uri="{FF2B5EF4-FFF2-40B4-BE49-F238E27FC236}">
                    <a16:creationId xmlns:a16="http://schemas.microsoft.com/office/drawing/2014/main" id="{0828E2AF-F53D-3044-902C-9856F84E3E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2" name="Rectangle 373">
                <a:extLst>
                  <a:ext uri="{FF2B5EF4-FFF2-40B4-BE49-F238E27FC236}">
                    <a16:creationId xmlns:a16="http://schemas.microsoft.com/office/drawing/2014/main" id="{ED158BEA-A0CB-C641-B65A-9F6FA68955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3" name="Rectangle 374">
                <a:extLst>
                  <a:ext uri="{FF2B5EF4-FFF2-40B4-BE49-F238E27FC236}">
                    <a16:creationId xmlns:a16="http://schemas.microsoft.com/office/drawing/2014/main" id="{C5681DAB-1CA9-E54C-8794-4B6793F27E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4" name="Rectangle 375">
                <a:extLst>
                  <a:ext uri="{FF2B5EF4-FFF2-40B4-BE49-F238E27FC236}">
                    <a16:creationId xmlns:a16="http://schemas.microsoft.com/office/drawing/2014/main" id="{5140B5A8-E7B3-384D-9A4E-5ECF6DA430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5" name="Rectangle 376">
                <a:extLst>
                  <a:ext uri="{FF2B5EF4-FFF2-40B4-BE49-F238E27FC236}">
                    <a16:creationId xmlns:a16="http://schemas.microsoft.com/office/drawing/2014/main" id="{6553B697-CC97-5A4A-AD50-086EE5B728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6" name="Rectangle 377">
                <a:extLst>
                  <a:ext uri="{FF2B5EF4-FFF2-40B4-BE49-F238E27FC236}">
                    <a16:creationId xmlns:a16="http://schemas.microsoft.com/office/drawing/2014/main" id="{FC9B834B-8860-934E-97E4-433DFDA9D1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7" name="Rectangle 378">
                <a:extLst>
                  <a:ext uri="{FF2B5EF4-FFF2-40B4-BE49-F238E27FC236}">
                    <a16:creationId xmlns:a16="http://schemas.microsoft.com/office/drawing/2014/main" id="{B27E846E-E162-0E48-A6D1-5C8ABF3413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68" name="Rectangle 379">
                <a:extLst>
                  <a:ext uri="{FF2B5EF4-FFF2-40B4-BE49-F238E27FC236}">
                    <a16:creationId xmlns:a16="http://schemas.microsoft.com/office/drawing/2014/main" id="{11226BE8-E315-5D43-87A2-AA02E69B4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7" name="Group 380">
              <a:extLst>
                <a:ext uri="{FF2B5EF4-FFF2-40B4-BE49-F238E27FC236}">
                  <a16:creationId xmlns:a16="http://schemas.microsoft.com/office/drawing/2014/main" id="{17E0F3CB-BF0D-224F-8E95-4B05C21973A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52" y="1008"/>
              <a:ext cx="96" cy="1392"/>
              <a:chOff x="1152" y="1008"/>
              <a:chExt cx="96" cy="1392"/>
            </a:xfrm>
          </p:grpSpPr>
          <p:sp>
            <p:nvSpPr>
              <p:cNvPr id="349" name="Rectangle 381">
                <a:extLst>
                  <a:ext uri="{FF2B5EF4-FFF2-40B4-BE49-F238E27FC236}">
                    <a16:creationId xmlns:a16="http://schemas.microsoft.com/office/drawing/2014/main" id="{9DB91EEB-99D4-AD4B-B9B6-010235C9BE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0" name="Rectangle 382">
                <a:extLst>
                  <a:ext uri="{FF2B5EF4-FFF2-40B4-BE49-F238E27FC236}">
                    <a16:creationId xmlns:a16="http://schemas.microsoft.com/office/drawing/2014/main" id="{19D4ABC5-CDB8-F441-96C8-D5DE1E8992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1" name="Rectangle 383">
                <a:extLst>
                  <a:ext uri="{FF2B5EF4-FFF2-40B4-BE49-F238E27FC236}">
                    <a16:creationId xmlns:a16="http://schemas.microsoft.com/office/drawing/2014/main" id="{DF30E453-C17B-F241-8711-FBF63FC286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2" name="Rectangle 384">
                <a:extLst>
                  <a:ext uri="{FF2B5EF4-FFF2-40B4-BE49-F238E27FC236}">
                    <a16:creationId xmlns:a16="http://schemas.microsoft.com/office/drawing/2014/main" id="{A140CD8A-2B89-674F-BC88-F2E768343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3" name="Rectangle 385">
                <a:extLst>
                  <a:ext uri="{FF2B5EF4-FFF2-40B4-BE49-F238E27FC236}">
                    <a16:creationId xmlns:a16="http://schemas.microsoft.com/office/drawing/2014/main" id="{110C01DC-EA14-2A45-A1E9-B3AC48A44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4" name="Rectangle 386">
                <a:extLst>
                  <a:ext uri="{FF2B5EF4-FFF2-40B4-BE49-F238E27FC236}">
                    <a16:creationId xmlns:a16="http://schemas.microsoft.com/office/drawing/2014/main" id="{5141FED8-D8E2-F447-B01E-B982ADAFE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5" name="Rectangle 387">
                <a:extLst>
                  <a:ext uri="{FF2B5EF4-FFF2-40B4-BE49-F238E27FC236}">
                    <a16:creationId xmlns:a16="http://schemas.microsoft.com/office/drawing/2014/main" id="{45B3693F-595D-1F44-A709-8959065936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6" name="Rectangle 388">
                <a:extLst>
                  <a:ext uri="{FF2B5EF4-FFF2-40B4-BE49-F238E27FC236}">
                    <a16:creationId xmlns:a16="http://schemas.microsoft.com/office/drawing/2014/main" id="{14F0D2CE-8FAB-6845-9A82-66DEED97AB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7" name="Rectangle 389">
                <a:extLst>
                  <a:ext uri="{FF2B5EF4-FFF2-40B4-BE49-F238E27FC236}">
                    <a16:creationId xmlns:a16="http://schemas.microsoft.com/office/drawing/2014/main" id="{EAEDBCDB-3F8D-0B44-A226-C4C944DF49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58" name="Rectangle 390">
                <a:extLst>
                  <a:ext uri="{FF2B5EF4-FFF2-40B4-BE49-F238E27FC236}">
                    <a16:creationId xmlns:a16="http://schemas.microsoft.com/office/drawing/2014/main" id="{EFDD51E4-43AC-EC4A-AC1D-97781F77E7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8" name="Group 391">
              <a:extLst>
                <a:ext uri="{FF2B5EF4-FFF2-40B4-BE49-F238E27FC236}">
                  <a16:creationId xmlns:a16="http://schemas.microsoft.com/office/drawing/2014/main" id="{5A3F746C-BC83-8A49-9CC3-63FF75EBB9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6" y="1008"/>
              <a:ext cx="3840" cy="1392"/>
              <a:chOff x="1296" y="1008"/>
              <a:chExt cx="3840" cy="1392"/>
            </a:xfrm>
          </p:grpSpPr>
          <p:sp>
            <p:nvSpPr>
              <p:cNvPr id="79" name="Rectangle 392">
                <a:extLst>
                  <a:ext uri="{FF2B5EF4-FFF2-40B4-BE49-F238E27FC236}">
                    <a16:creationId xmlns:a16="http://schemas.microsoft.com/office/drawing/2014/main" id="{F6EC82DD-7790-814E-9C49-C5F8EF819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0" name="Rectangle 393">
                <a:extLst>
                  <a:ext uri="{FF2B5EF4-FFF2-40B4-BE49-F238E27FC236}">
                    <a16:creationId xmlns:a16="http://schemas.microsoft.com/office/drawing/2014/main" id="{8921FDA4-2128-8043-A0F0-C4DB959A48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1" name="Rectangle 394">
                <a:extLst>
                  <a:ext uri="{FF2B5EF4-FFF2-40B4-BE49-F238E27FC236}">
                    <a16:creationId xmlns:a16="http://schemas.microsoft.com/office/drawing/2014/main" id="{9B508784-3687-5C4F-9351-453C6833F2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2" name="Rectangle 395">
                <a:extLst>
                  <a:ext uri="{FF2B5EF4-FFF2-40B4-BE49-F238E27FC236}">
                    <a16:creationId xmlns:a16="http://schemas.microsoft.com/office/drawing/2014/main" id="{866D2050-8072-474B-8E51-9AA7A6CA49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3" name="Rectangle 396">
                <a:extLst>
                  <a:ext uri="{FF2B5EF4-FFF2-40B4-BE49-F238E27FC236}">
                    <a16:creationId xmlns:a16="http://schemas.microsoft.com/office/drawing/2014/main" id="{A046A6B6-095E-9D4A-96BB-E7F1D5CF14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4" name="Rectangle 397">
                <a:extLst>
                  <a:ext uri="{FF2B5EF4-FFF2-40B4-BE49-F238E27FC236}">
                    <a16:creationId xmlns:a16="http://schemas.microsoft.com/office/drawing/2014/main" id="{5193699A-3E3D-7840-9DFB-23C10876C6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5" name="Rectangle 398">
                <a:extLst>
                  <a:ext uri="{FF2B5EF4-FFF2-40B4-BE49-F238E27FC236}">
                    <a16:creationId xmlns:a16="http://schemas.microsoft.com/office/drawing/2014/main" id="{E06A1D0F-5BD8-5B4C-98C8-BF4DF130E0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00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6" name="Rectangle 399">
                <a:extLst>
                  <a:ext uri="{FF2B5EF4-FFF2-40B4-BE49-F238E27FC236}">
                    <a16:creationId xmlns:a16="http://schemas.microsoft.com/office/drawing/2014/main" id="{7D5EA1E5-A2DB-584A-9CE2-4FC249A40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7" name="Rectangle 400">
                <a:extLst>
                  <a:ext uri="{FF2B5EF4-FFF2-40B4-BE49-F238E27FC236}">
                    <a16:creationId xmlns:a16="http://schemas.microsoft.com/office/drawing/2014/main" id="{82FDC90E-BCFD-4D4F-B92C-4B0CAA784F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8" name="Rectangle 401">
                <a:extLst>
                  <a:ext uri="{FF2B5EF4-FFF2-40B4-BE49-F238E27FC236}">
                    <a16:creationId xmlns:a16="http://schemas.microsoft.com/office/drawing/2014/main" id="{C7C4AD45-6FAE-6E41-BB9B-7A83E02E6E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89" name="Rectangle 402">
                <a:extLst>
                  <a:ext uri="{FF2B5EF4-FFF2-40B4-BE49-F238E27FC236}">
                    <a16:creationId xmlns:a16="http://schemas.microsoft.com/office/drawing/2014/main" id="{3508900E-0B96-BC4B-A685-A3E656F9C6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0" name="Rectangle 403">
                <a:extLst>
                  <a:ext uri="{FF2B5EF4-FFF2-40B4-BE49-F238E27FC236}">
                    <a16:creationId xmlns:a16="http://schemas.microsoft.com/office/drawing/2014/main" id="{131E80D7-2AF3-1944-A15F-FF5EFE694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1" name="Rectangle 404">
                <a:extLst>
                  <a:ext uri="{FF2B5EF4-FFF2-40B4-BE49-F238E27FC236}">
                    <a16:creationId xmlns:a16="http://schemas.microsoft.com/office/drawing/2014/main" id="{BCF5CAE7-4C26-1949-9606-9217CDDA5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2" name="Rectangle 405">
                <a:extLst>
                  <a:ext uri="{FF2B5EF4-FFF2-40B4-BE49-F238E27FC236}">
                    <a16:creationId xmlns:a16="http://schemas.microsoft.com/office/drawing/2014/main" id="{B0F75289-5295-8C44-9FB0-C464C47F89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00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3" name="Rectangle 406">
                <a:extLst>
                  <a:ext uri="{FF2B5EF4-FFF2-40B4-BE49-F238E27FC236}">
                    <a16:creationId xmlns:a16="http://schemas.microsoft.com/office/drawing/2014/main" id="{347AEC19-5EFC-484D-9813-103623C099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4" name="Rectangle 407">
                <a:extLst>
                  <a:ext uri="{FF2B5EF4-FFF2-40B4-BE49-F238E27FC236}">
                    <a16:creationId xmlns:a16="http://schemas.microsoft.com/office/drawing/2014/main" id="{6F85BFEA-A31D-FD49-A0DA-4000063E80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216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5" name="Rectangle 408">
                <a:extLst>
                  <a:ext uri="{FF2B5EF4-FFF2-40B4-BE49-F238E27FC236}">
                    <a16:creationId xmlns:a16="http://schemas.microsoft.com/office/drawing/2014/main" id="{7103A3F3-B60C-5646-8E30-8AB23F69C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6" name="Rectangle 409">
                <a:extLst>
                  <a:ext uri="{FF2B5EF4-FFF2-40B4-BE49-F238E27FC236}">
                    <a16:creationId xmlns:a16="http://schemas.microsoft.com/office/drawing/2014/main" id="{64C4F3BF-6505-BB42-92B4-384620618D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7" name="Rectangle 410">
                <a:extLst>
                  <a:ext uri="{FF2B5EF4-FFF2-40B4-BE49-F238E27FC236}">
                    <a16:creationId xmlns:a16="http://schemas.microsoft.com/office/drawing/2014/main" id="{E8CA4D84-DB3B-1643-A9E6-608D68306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8" name="Rectangle 411">
                <a:extLst>
                  <a:ext uri="{FF2B5EF4-FFF2-40B4-BE49-F238E27FC236}">
                    <a16:creationId xmlns:a16="http://schemas.microsoft.com/office/drawing/2014/main" id="{EB6EF79F-4C89-AE4E-875D-BE30402D1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87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99" name="Rectangle 412">
                <a:extLst>
                  <a:ext uri="{FF2B5EF4-FFF2-40B4-BE49-F238E27FC236}">
                    <a16:creationId xmlns:a16="http://schemas.microsoft.com/office/drawing/2014/main" id="{131887EF-25CC-3D44-A748-79A3A83EA5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0" name="Rectangle 413">
                <a:extLst>
                  <a:ext uri="{FF2B5EF4-FFF2-40B4-BE49-F238E27FC236}">
                    <a16:creationId xmlns:a16="http://schemas.microsoft.com/office/drawing/2014/main" id="{36BB29F3-12B0-A34C-B954-57E8457CA0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1" name="Rectangle 414">
                <a:extLst>
                  <a:ext uri="{FF2B5EF4-FFF2-40B4-BE49-F238E27FC236}">
                    <a16:creationId xmlns:a16="http://schemas.microsoft.com/office/drawing/2014/main" id="{C2D661D3-CA0C-014F-951E-14AA981630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2" name="Rectangle 415">
                <a:extLst>
                  <a:ext uri="{FF2B5EF4-FFF2-40B4-BE49-F238E27FC236}">
                    <a16:creationId xmlns:a16="http://schemas.microsoft.com/office/drawing/2014/main" id="{20CE6625-82E2-9C4E-8A21-F155B55A0A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87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3" name="Rectangle 416">
                <a:extLst>
                  <a:ext uri="{FF2B5EF4-FFF2-40B4-BE49-F238E27FC236}">
                    <a16:creationId xmlns:a16="http://schemas.microsoft.com/office/drawing/2014/main" id="{7569B99E-4829-5049-A551-BCD2DE237D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4" name="Rectangle 417">
                <a:extLst>
                  <a:ext uri="{FF2B5EF4-FFF2-40B4-BE49-F238E27FC236}">
                    <a16:creationId xmlns:a16="http://schemas.microsoft.com/office/drawing/2014/main" id="{1989E601-A184-4A4F-9628-DC4B7C1F2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5" name="Rectangle 418">
                <a:extLst>
                  <a:ext uri="{FF2B5EF4-FFF2-40B4-BE49-F238E27FC236}">
                    <a16:creationId xmlns:a16="http://schemas.microsoft.com/office/drawing/2014/main" id="{24962B7E-B9D6-B941-9D78-629FA375D4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230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6" name="Rectangle 419">
                <a:extLst>
                  <a:ext uri="{FF2B5EF4-FFF2-40B4-BE49-F238E27FC236}">
                    <a16:creationId xmlns:a16="http://schemas.microsoft.com/office/drawing/2014/main" id="{C1FD007F-E79B-5243-ACD3-16CC1EAAA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01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7" name="Rectangle 420">
                <a:extLst>
                  <a:ext uri="{FF2B5EF4-FFF2-40B4-BE49-F238E27FC236}">
                    <a16:creationId xmlns:a16="http://schemas.microsoft.com/office/drawing/2014/main" id="{464FB93C-5521-AD48-9761-917149C67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" name="Rectangle 421">
                <a:extLst>
                  <a:ext uri="{FF2B5EF4-FFF2-40B4-BE49-F238E27FC236}">
                    <a16:creationId xmlns:a16="http://schemas.microsoft.com/office/drawing/2014/main" id="{6A442D33-82CC-634E-A6CC-BA7742FD03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58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" name="Rectangle 422">
                <a:extLst>
                  <a:ext uri="{FF2B5EF4-FFF2-40B4-BE49-F238E27FC236}">
                    <a16:creationId xmlns:a16="http://schemas.microsoft.com/office/drawing/2014/main" id="{7DBD9584-3310-624A-ABCF-EE7BA18926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72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" name="Rectangle 423">
                <a:extLst>
                  <a:ext uri="{FF2B5EF4-FFF2-40B4-BE49-F238E27FC236}">
                    <a16:creationId xmlns:a16="http://schemas.microsoft.com/office/drawing/2014/main" id="{A01E9C01-0191-3E46-A10D-0DCCFFE8AF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" name="Rectangle 424">
                <a:extLst>
                  <a:ext uri="{FF2B5EF4-FFF2-40B4-BE49-F238E27FC236}">
                    <a16:creationId xmlns:a16="http://schemas.microsoft.com/office/drawing/2014/main" id="{86D91120-E0C7-BD43-BF77-71D174BE85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2304"/>
                <a:ext cx="96" cy="9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" name="Rectangle 425">
                <a:extLst>
                  <a:ext uri="{FF2B5EF4-FFF2-40B4-BE49-F238E27FC236}">
                    <a16:creationId xmlns:a16="http://schemas.microsoft.com/office/drawing/2014/main" id="{0D943769-72C4-844F-B5C2-4862818B07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160"/>
                <a:ext cx="96" cy="9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" name="Rectangle 426">
                <a:extLst>
                  <a:ext uri="{FF2B5EF4-FFF2-40B4-BE49-F238E27FC236}">
                    <a16:creationId xmlns:a16="http://schemas.microsoft.com/office/drawing/2014/main" id="{62D450AE-33DD-164F-8A89-EBA61A582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296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" name="Rectangle 427">
                <a:extLst>
                  <a:ext uri="{FF2B5EF4-FFF2-40B4-BE49-F238E27FC236}">
                    <a16:creationId xmlns:a16="http://schemas.microsoft.com/office/drawing/2014/main" id="{3AB68740-B283-A04A-87D3-CD7C3C55D4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8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" name="Rectangle 428">
                <a:extLst>
                  <a:ext uri="{FF2B5EF4-FFF2-40B4-BE49-F238E27FC236}">
                    <a16:creationId xmlns:a16="http://schemas.microsoft.com/office/drawing/2014/main" id="{7C1400BF-623C-CC49-BC2D-81EC5E0EA6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2016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" name="Rectangle 429">
                <a:extLst>
                  <a:ext uri="{FF2B5EF4-FFF2-40B4-BE49-F238E27FC236}">
                    <a16:creationId xmlns:a16="http://schemas.microsoft.com/office/drawing/2014/main" id="{1436D6B6-A410-CD45-9D54-EE3FE90734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" name="Rectangle 430">
                <a:extLst>
                  <a:ext uri="{FF2B5EF4-FFF2-40B4-BE49-F238E27FC236}">
                    <a16:creationId xmlns:a16="http://schemas.microsoft.com/office/drawing/2014/main" id="{02B49A3A-1AE0-D545-BA6F-7CF59B3960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216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8" name="Rectangle 431">
                <a:extLst>
                  <a:ext uri="{FF2B5EF4-FFF2-40B4-BE49-F238E27FC236}">
                    <a16:creationId xmlns:a16="http://schemas.microsoft.com/office/drawing/2014/main" id="{BAB5CFF5-CF7E-7C48-9F5A-A6B3FCB33E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9" name="Rectangle 432">
                <a:extLst>
                  <a:ext uri="{FF2B5EF4-FFF2-40B4-BE49-F238E27FC236}">
                    <a16:creationId xmlns:a16="http://schemas.microsoft.com/office/drawing/2014/main" id="{96FEAE62-DC96-BA42-B9EC-EFAC72BB00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" y="216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0" name="Rectangle 433">
                <a:extLst>
                  <a:ext uri="{FF2B5EF4-FFF2-40B4-BE49-F238E27FC236}">
                    <a16:creationId xmlns:a16="http://schemas.microsoft.com/office/drawing/2014/main" id="{E2BB194B-EDBA-DE49-92BB-6AB885E3E3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1440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1" name="Rectangle 434">
                <a:extLst>
                  <a:ext uri="{FF2B5EF4-FFF2-40B4-BE49-F238E27FC236}">
                    <a16:creationId xmlns:a16="http://schemas.microsoft.com/office/drawing/2014/main" id="{F5C30D57-A27A-4B49-964D-8C72CD9A3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1440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2" name="Rectangle 435">
                <a:extLst>
                  <a:ext uri="{FF2B5EF4-FFF2-40B4-BE49-F238E27FC236}">
                    <a16:creationId xmlns:a16="http://schemas.microsoft.com/office/drawing/2014/main" id="{C17BB85C-8C13-5441-9A54-9136F60D28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115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3" name="Rectangle 436">
                <a:extLst>
                  <a:ext uri="{FF2B5EF4-FFF2-40B4-BE49-F238E27FC236}">
                    <a16:creationId xmlns:a16="http://schemas.microsoft.com/office/drawing/2014/main" id="{289C748A-D7E6-2D4A-95B3-54AFCB1DD6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" y="230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4" name="Rectangle 437">
                <a:extLst>
                  <a:ext uri="{FF2B5EF4-FFF2-40B4-BE49-F238E27FC236}">
                    <a16:creationId xmlns:a16="http://schemas.microsoft.com/office/drawing/2014/main" id="{208544A2-E0BB-F543-9DD7-9EF709CED0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5" name="Rectangle 438">
                <a:extLst>
                  <a:ext uri="{FF2B5EF4-FFF2-40B4-BE49-F238E27FC236}">
                    <a16:creationId xmlns:a16="http://schemas.microsoft.com/office/drawing/2014/main" id="{2B434290-2D1F-6B4B-B661-7B8B0C580C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6" name="Rectangle 439">
                <a:extLst>
                  <a:ext uri="{FF2B5EF4-FFF2-40B4-BE49-F238E27FC236}">
                    <a16:creationId xmlns:a16="http://schemas.microsoft.com/office/drawing/2014/main" id="{5B658FB3-EDA0-2549-AB5B-0D18D76526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1440" y="158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7" name="Rectangle 440">
                <a:extLst>
                  <a:ext uri="{FF2B5EF4-FFF2-40B4-BE49-F238E27FC236}">
                    <a16:creationId xmlns:a16="http://schemas.microsoft.com/office/drawing/2014/main" id="{C75E499F-DB9D-E048-80B3-D27508C574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87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8" name="Rectangle 441">
                <a:extLst>
                  <a:ext uri="{FF2B5EF4-FFF2-40B4-BE49-F238E27FC236}">
                    <a16:creationId xmlns:a16="http://schemas.microsoft.com/office/drawing/2014/main" id="{2EA950DE-BCF5-944D-A3DB-A7104459CE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100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29" name="Rectangle 442">
                <a:extLst>
                  <a:ext uri="{FF2B5EF4-FFF2-40B4-BE49-F238E27FC236}">
                    <a16:creationId xmlns:a16="http://schemas.microsoft.com/office/drawing/2014/main" id="{39B1711B-4787-5946-B2EE-3AC9A222A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0" name="Rectangle 443">
                <a:extLst>
                  <a:ext uri="{FF2B5EF4-FFF2-40B4-BE49-F238E27FC236}">
                    <a16:creationId xmlns:a16="http://schemas.microsoft.com/office/drawing/2014/main" id="{CBD7A0D7-68C1-0547-9E14-72695FE384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201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1" name="Rectangle 444">
                <a:extLst>
                  <a:ext uri="{FF2B5EF4-FFF2-40B4-BE49-F238E27FC236}">
                    <a16:creationId xmlns:a16="http://schemas.microsoft.com/office/drawing/2014/main" id="{0B200A81-0CEA-6743-A120-3BB3BEB628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2" name="Rectangle 445">
                <a:extLst>
                  <a:ext uri="{FF2B5EF4-FFF2-40B4-BE49-F238E27FC236}">
                    <a16:creationId xmlns:a16="http://schemas.microsoft.com/office/drawing/2014/main" id="{CA227BFF-5AB3-1242-A76D-8E63F440F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3" name="Rectangle 446">
                <a:extLst>
                  <a:ext uri="{FF2B5EF4-FFF2-40B4-BE49-F238E27FC236}">
                    <a16:creationId xmlns:a16="http://schemas.microsoft.com/office/drawing/2014/main" id="{BFF99ADD-052F-3B49-B28E-1223C8E733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29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4" name="Rectangle 447">
                <a:extLst>
                  <a:ext uri="{FF2B5EF4-FFF2-40B4-BE49-F238E27FC236}">
                    <a16:creationId xmlns:a16="http://schemas.microsoft.com/office/drawing/2014/main" id="{997FCE66-AD86-1D42-80EB-FF0BC41D69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230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5" name="Rectangle 448">
                <a:extLst>
                  <a:ext uri="{FF2B5EF4-FFF2-40B4-BE49-F238E27FC236}">
                    <a16:creationId xmlns:a16="http://schemas.microsoft.com/office/drawing/2014/main" id="{C5109D99-E5A1-3541-BC79-C850D9D4CC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44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6" name="Rectangle 449">
                <a:extLst>
                  <a:ext uri="{FF2B5EF4-FFF2-40B4-BE49-F238E27FC236}">
                    <a16:creationId xmlns:a16="http://schemas.microsoft.com/office/drawing/2014/main" id="{A7CD3464-F0BC-0644-8724-0DF981EBBD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58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7" name="Rectangle 450">
                <a:extLst>
                  <a:ext uri="{FF2B5EF4-FFF2-40B4-BE49-F238E27FC236}">
                    <a16:creationId xmlns:a16="http://schemas.microsoft.com/office/drawing/2014/main" id="{58A259A4-3CC8-5040-B7AC-3B073E3153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72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8" name="Rectangle 451">
                <a:extLst>
                  <a:ext uri="{FF2B5EF4-FFF2-40B4-BE49-F238E27FC236}">
                    <a16:creationId xmlns:a16="http://schemas.microsoft.com/office/drawing/2014/main" id="{A5E3DD37-8054-504E-8B92-556B5B5D94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39" name="Rectangle 452">
                <a:extLst>
                  <a:ext uri="{FF2B5EF4-FFF2-40B4-BE49-F238E27FC236}">
                    <a16:creationId xmlns:a16="http://schemas.microsoft.com/office/drawing/2014/main" id="{E3D02E0D-7FA5-B74C-8FBB-118780E0D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87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0" name="Rectangle 453">
                <a:extLst>
                  <a:ext uri="{FF2B5EF4-FFF2-40B4-BE49-F238E27FC236}">
                    <a16:creationId xmlns:a16="http://schemas.microsoft.com/office/drawing/2014/main" id="{673C80E8-BEFE-5848-8DED-24A82E6E81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201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1" name="Rectangle 454">
                <a:extLst>
                  <a:ext uri="{FF2B5EF4-FFF2-40B4-BE49-F238E27FC236}">
                    <a16:creationId xmlns:a16="http://schemas.microsoft.com/office/drawing/2014/main" id="{9F1416AD-DFCB-9543-87B5-080B702171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2" name="Rectangle 455">
                <a:extLst>
                  <a:ext uri="{FF2B5EF4-FFF2-40B4-BE49-F238E27FC236}">
                    <a16:creationId xmlns:a16="http://schemas.microsoft.com/office/drawing/2014/main" id="{F2F143E3-35C7-5747-B72B-68CF35411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15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3" name="Rectangle 456">
                <a:extLst>
                  <a:ext uri="{FF2B5EF4-FFF2-40B4-BE49-F238E27FC236}">
                    <a16:creationId xmlns:a16="http://schemas.microsoft.com/office/drawing/2014/main" id="{40C94EF2-F5CD-ED41-AFB4-D893964776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29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4" name="Rectangle 457">
                <a:extLst>
                  <a:ext uri="{FF2B5EF4-FFF2-40B4-BE49-F238E27FC236}">
                    <a16:creationId xmlns:a16="http://schemas.microsoft.com/office/drawing/2014/main" id="{6B9B9EDD-334A-FD4C-A78E-C59EDB651E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44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5" name="Rectangle 458">
                <a:extLst>
                  <a:ext uri="{FF2B5EF4-FFF2-40B4-BE49-F238E27FC236}">
                    <a16:creationId xmlns:a16="http://schemas.microsoft.com/office/drawing/2014/main" id="{A6F66A97-82EE-9046-9A62-D27D569453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6" name="Rectangle 459">
                <a:extLst>
                  <a:ext uri="{FF2B5EF4-FFF2-40B4-BE49-F238E27FC236}">
                    <a16:creationId xmlns:a16="http://schemas.microsoft.com/office/drawing/2014/main" id="{F8263899-5558-6640-A2C2-5843113161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15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7" name="Rectangle 460">
                <a:extLst>
                  <a:ext uri="{FF2B5EF4-FFF2-40B4-BE49-F238E27FC236}">
                    <a16:creationId xmlns:a16="http://schemas.microsoft.com/office/drawing/2014/main" id="{1246285E-0C1B-5441-84A9-F95879F89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008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8" name="Rectangle 461">
                <a:extLst>
                  <a:ext uri="{FF2B5EF4-FFF2-40B4-BE49-F238E27FC236}">
                    <a16:creationId xmlns:a16="http://schemas.microsoft.com/office/drawing/2014/main" id="{FABC3AED-27B5-5F44-A093-FD610F4972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152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49" name="Rectangle 462">
                <a:extLst>
                  <a:ext uri="{FF2B5EF4-FFF2-40B4-BE49-F238E27FC236}">
                    <a16:creationId xmlns:a16="http://schemas.microsoft.com/office/drawing/2014/main" id="{A46F8AB9-76EF-FB4F-92C3-311A0F00B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296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0" name="Rectangle 463">
                <a:extLst>
                  <a:ext uri="{FF2B5EF4-FFF2-40B4-BE49-F238E27FC236}">
                    <a16:creationId xmlns:a16="http://schemas.microsoft.com/office/drawing/2014/main" id="{D4E6D9BF-4691-0D44-B573-DF74E5A5AA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2304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1" name="Rectangle 464">
                <a:extLst>
                  <a:ext uri="{FF2B5EF4-FFF2-40B4-BE49-F238E27FC236}">
                    <a16:creationId xmlns:a16="http://schemas.microsoft.com/office/drawing/2014/main" id="{4835298B-ABBB-FA4A-BDD9-DC424CDB57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2160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2" name="Rectangle 465">
                <a:extLst>
                  <a:ext uri="{FF2B5EF4-FFF2-40B4-BE49-F238E27FC236}">
                    <a16:creationId xmlns:a16="http://schemas.microsoft.com/office/drawing/2014/main" id="{100CF6C4-B41E-B142-ACD8-2D4FCBCBD5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440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3" name="Rectangle 466">
                <a:extLst>
                  <a:ext uri="{FF2B5EF4-FFF2-40B4-BE49-F238E27FC236}">
                    <a16:creationId xmlns:a16="http://schemas.microsoft.com/office/drawing/2014/main" id="{2A6C1769-EE15-614D-B529-976D9DAF7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296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4" name="Rectangle 467">
                <a:extLst>
                  <a:ext uri="{FF2B5EF4-FFF2-40B4-BE49-F238E27FC236}">
                    <a16:creationId xmlns:a16="http://schemas.microsoft.com/office/drawing/2014/main" id="{8070F388-ACC4-514B-A292-C91FCBABD7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440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5" name="Rectangle 468">
                <a:extLst>
                  <a:ext uri="{FF2B5EF4-FFF2-40B4-BE49-F238E27FC236}">
                    <a16:creationId xmlns:a16="http://schemas.microsoft.com/office/drawing/2014/main" id="{49B0E549-17C0-6C41-8AB4-C2CB950978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584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6" name="Rectangle 469">
                <a:extLst>
                  <a:ext uri="{FF2B5EF4-FFF2-40B4-BE49-F238E27FC236}">
                    <a16:creationId xmlns:a16="http://schemas.microsoft.com/office/drawing/2014/main" id="{2DF86729-3F25-BD42-A6F3-D9CBB9B6B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2160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7" name="Rectangle 470">
                <a:extLst>
                  <a:ext uri="{FF2B5EF4-FFF2-40B4-BE49-F238E27FC236}">
                    <a16:creationId xmlns:a16="http://schemas.microsoft.com/office/drawing/2014/main" id="{E05350A5-78E5-3549-A32D-9D6343D740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2304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8" name="Rectangle 471">
                <a:extLst>
                  <a:ext uri="{FF2B5EF4-FFF2-40B4-BE49-F238E27FC236}">
                    <a16:creationId xmlns:a16="http://schemas.microsoft.com/office/drawing/2014/main" id="{B7DC8F29-1C8E-2D4F-ACAD-7338C1A893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2016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59" name="Rectangle 472">
                <a:extLst>
                  <a:ext uri="{FF2B5EF4-FFF2-40B4-BE49-F238E27FC236}">
                    <a16:creationId xmlns:a16="http://schemas.microsoft.com/office/drawing/2014/main" id="{7DAD1635-F00E-2749-953F-B1A774E9D6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008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0" name="Rectangle 473">
                <a:extLst>
                  <a:ext uri="{FF2B5EF4-FFF2-40B4-BE49-F238E27FC236}">
                    <a16:creationId xmlns:a16="http://schemas.microsoft.com/office/drawing/2014/main" id="{4AFEBC18-B3AC-C84D-A384-B121FAF226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1152"/>
                <a:ext cx="96" cy="9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1" name="Rectangle 474">
                <a:extLst>
                  <a:ext uri="{FF2B5EF4-FFF2-40B4-BE49-F238E27FC236}">
                    <a16:creationId xmlns:a16="http://schemas.microsoft.com/office/drawing/2014/main" id="{DA07F0E1-1F71-4544-B144-A40733719B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880" y="2016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2" name="Rectangle 475">
                <a:extLst>
                  <a:ext uri="{FF2B5EF4-FFF2-40B4-BE49-F238E27FC236}">
                    <a16:creationId xmlns:a16="http://schemas.microsoft.com/office/drawing/2014/main" id="{B5E708AD-3EC0-5B41-B022-D79049F437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2160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3" name="Rectangle 476">
                <a:extLst>
                  <a:ext uri="{FF2B5EF4-FFF2-40B4-BE49-F238E27FC236}">
                    <a16:creationId xmlns:a16="http://schemas.microsoft.com/office/drawing/2014/main" id="{A6E25908-1162-1840-A1B7-52D5C7CFB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1440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4" name="Rectangle 477">
                <a:extLst>
                  <a:ext uri="{FF2B5EF4-FFF2-40B4-BE49-F238E27FC236}">
                    <a16:creationId xmlns:a16="http://schemas.microsoft.com/office/drawing/2014/main" id="{602C4BFE-AB74-6E4F-9E1D-3D18B4F1D0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584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5" name="Rectangle 478">
                <a:extLst>
                  <a:ext uri="{FF2B5EF4-FFF2-40B4-BE49-F238E27FC236}">
                    <a16:creationId xmlns:a16="http://schemas.microsoft.com/office/drawing/2014/main" id="{55689558-F51A-2E46-8EBC-95C7A925F9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880" y="1728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6" name="Rectangle 479">
                <a:extLst>
                  <a:ext uri="{FF2B5EF4-FFF2-40B4-BE49-F238E27FC236}">
                    <a16:creationId xmlns:a16="http://schemas.microsoft.com/office/drawing/2014/main" id="{9FD8DC13-403D-AF4C-AC74-5D9D6FA0DA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872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7" name="Rectangle 480">
                <a:extLst>
                  <a:ext uri="{FF2B5EF4-FFF2-40B4-BE49-F238E27FC236}">
                    <a16:creationId xmlns:a16="http://schemas.microsoft.com/office/drawing/2014/main" id="{8A68D33F-0ACE-B540-BCF7-089CF62D3C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1152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8" name="Rectangle 481">
                <a:extLst>
                  <a:ext uri="{FF2B5EF4-FFF2-40B4-BE49-F238E27FC236}">
                    <a16:creationId xmlns:a16="http://schemas.microsoft.com/office/drawing/2014/main" id="{339DCBAB-C5BE-FF4C-9ECE-4E3B80B25D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296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69" name="Rectangle 482">
                <a:extLst>
                  <a:ext uri="{FF2B5EF4-FFF2-40B4-BE49-F238E27FC236}">
                    <a16:creationId xmlns:a16="http://schemas.microsoft.com/office/drawing/2014/main" id="{7BB86D3C-65A3-5544-9A16-71BC64D098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880" y="2304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0" name="Rectangle 483">
                <a:extLst>
                  <a:ext uri="{FF2B5EF4-FFF2-40B4-BE49-F238E27FC236}">
                    <a16:creationId xmlns:a16="http://schemas.microsoft.com/office/drawing/2014/main" id="{7197E753-96DE-604D-9C8A-3B7F3546ED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008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1" name="Rectangle 484">
                <a:extLst>
                  <a:ext uri="{FF2B5EF4-FFF2-40B4-BE49-F238E27FC236}">
                    <a16:creationId xmlns:a16="http://schemas.microsoft.com/office/drawing/2014/main" id="{57E1D3AB-8E56-2342-9D72-4CE935142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230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2" name="Rectangle 485">
                <a:extLst>
                  <a:ext uri="{FF2B5EF4-FFF2-40B4-BE49-F238E27FC236}">
                    <a16:creationId xmlns:a16="http://schemas.microsoft.com/office/drawing/2014/main" id="{EFFBE053-EF13-374E-AC2C-1CE5120B38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172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3" name="Rectangle 486">
                <a:extLst>
                  <a:ext uri="{FF2B5EF4-FFF2-40B4-BE49-F238E27FC236}">
                    <a16:creationId xmlns:a16="http://schemas.microsoft.com/office/drawing/2014/main" id="{C56C57E2-6BB5-7847-8D15-9134F324D6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87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4" name="Rectangle 487">
                <a:extLst>
                  <a:ext uri="{FF2B5EF4-FFF2-40B4-BE49-F238E27FC236}">
                    <a16:creationId xmlns:a16="http://schemas.microsoft.com/office/drawing/2014/main" id="{C67A1B57-FB44-0A4C-B2E2-D9DEC25B18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024" y="201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5" name="Rectangle 488">
                <a:extLst>
                  <a:ext uri="{FF2B5EF4-FFF2-40B4-BE49-F238E27FC236}">
                    <a16:creationId xmlns:a16="http://schemas.microsoft.com/office/drawing/2014/main" id="{D7334E35-9BF0-1E4C-8068-06C4D5ED4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216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6" name="Rectangle 489">
                <a:extLst>
                  <a:ext uri="{FF2B5EF4-FFF2-40B4-BE49-F238E27FC236}">
                    <a16:creationId xmlns:a16="http://schemas.microsoft.com/office/drawing/2014/main" id="{CC0D97C8-B6F2-9A4B-9EB8-ED7599A8EE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216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7" name="Rectangle 490">
                <a:extLst>
                  <a:ext uri="{FF2B5EF4-FFF2-40B4-BE49-F238E27FC236}">
                    <a16:creationId xmlns:a16="http://schemas.microsoft.com/office/drawing/2014/main" id="{BA249FE8-A5A1-F949-AAF5-219C4BD7D6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230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8" name="Rectangle 491">
                <a:extLst>
                  <a:ext uri="{FF2B5EF4-FFF2-40B4-BE49-F238E27FC236}">
                    <a16:creationId xmlns:a16="http://schemas.microsoft.com/office/drawing/2014/main" id="{D31582DA-8ACE-4449-8730-4CC5A576B2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172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79" name="Rectangle 492">
                <a:extLst>
                  <a:ext uri="{FF2B5EF4-FFF2-40B4-BE49-F238E27FC236}">
                    <a16:creationId xmlns:a16="http://schemas.microsoft.com/office/drawing/2014/main" id="{0A15E1DA-B48A-684D-A7F1-D9D7F9158B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187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0" name="Rectangle 493">
                <a:extLst>
                  <a:ext uri="{FF2B5EF4-FFF2-40B4-BE49-F238E27FC236}">
                    <a16:creationId xmlns:a16="http://schemas.microsoft.com/office/drawing/2014/main" id="{4CE4F5FD-2811-8C41-B515-B4AE798204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201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1" name="Rectangle 494">
                <a:extLst>
                  <a:ext uri="{FF2B5EF4-FFF2-40B4-BE49-F238E27FC236}">
                    <a16:creationId xmlns:a16="http://schemas.microsoft.com/office/drawing/2014/main" id="{637BC62A-B368-0945-A277-1C580F9CCF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144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2" name="Rectangle 495">
                <a:extLst>
                  <a:ext uri="{FF2B5EF4-FFF2-40B4-BE49-F238E27FC236}">
                    <a16:creationId xmlns:a16="http://schemas.microsoft.com/office/drawing/2014/main" id="{7C667C55-D619-8042-8CE5-FE4EBE5A45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158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3" name="Rectangle 496">
                <a:extLst>
                  <a:ext uri="{FF2B5EF4-FFF2-40B4-BE49-F238E27FC236}">
                    <a16:creationId xmlns:a16="http://schemas.microsoft.com/office/drawing/2014/main" id="{64AD9047-FA5B-0A4F-A4AB-CB1101BAFE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100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4" name="Rectangle 497">
                <a:extLst>
                  <a:ext uri="{FF2B5EF4-FFF2-40B4-BE49-F238E27FC236}">
                    <a16:creationId xmlns:a16="http://schemas.microsoft.com/office/drawing/2014/main" id="{88D8A4B2-085E-244C-83DC-C07A2BE24E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2" y="115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5" name="Rectangle 498">
                <a:extLst>
                  <a:ext uri="{FF2B5EF4-FFF2-40B4-BE49-F238E27FC236}">
                    <a16:creationId xmlns:a16="http://schemas.microsoft.com/office/drawing/2014/main" id="{E23C0375-B427-CE49-B87C-D4EB7D206D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312" y="129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6" name="Rectangle 499">
                <a:extLst>
                  <a:ext uri="{FF2B5EF4-FFF2-40B4-BE49-F238E27FC236}">
                    <a16:creationId xmlns:a16="http://schemas.microsoft.com/office/drawing/2014/main" id="{24167DA1-7D11-B643-A1C3-DB565ACAA9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168" y="216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7" name="Rectangle 500">
                <a:extLst>
                  <a:ext uri="{FF2B5EF4-FFF2-40B4-BE49-F238E27FC236}">
                    <a16:creationId xmlns:a16="http://schemas.microsoft.com/office/drawing/2014/main" id="{74E41431-FC78-2B44-96A3-F3D63F55CD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230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8" name="Rectangle 501">
                <a:extLst>
                  <a:ext uri="{FF2B5EF4-FFF2-40B4-BE49-F238E27FC236}">
                    <a16:creationId xmlns:a16="http://schemas.microsoft.com/office/drawing/2014/main" id="{D4D82BF6-45F5-1D41-8E7D-5C0922FD72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72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89" name="Rectangle 502">
                <a:extLst>
                  <a:ext uri="{FF2B5EF4-FFF2-40B4-BE49-F238E27FC236}">
                    <a16:creationId xmlns:a16="http://schemas.microsoft.com/office/drawing/2014/main" id="{DE4248D1-83BA-2A4E-ADB3-6BC38F044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168" y="187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0" name="Rectangle 503">
                <a:extLst>
                  <a:ext uri="{FF2B5EF4-FFF2-40B4-BE49-F238E27FC236}">
                    <a16:creationId xmlns:a16="http://schemas.microsoft.com/office/drawing/2014/main" id="{7CF0B9ED-C3E8-1841-A1EE-D8F09EE33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201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1" name="Rectangle 504">
                <a:extLst>
                  <a:ext uri="{FF2B5EF4-FFF2-40B4-BE49-F238E27FC236}">
                    <a16:creationId xmlns:a16="http://schemas.microsoft.com/office/drawing/2014/main" id="{08A8E4D4-FBC6-6944-AF72-1CA4181F10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168" y="144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2" name="Rectangle 505">
                <a:extLst>
                  <a:ext uri="{FF2B5EF4-FFF2-40B4-BE49-F238E27FC236}">
                    <a16:creationId xmlns:a16="http://schemas.microsoft.com/office/drawing/2014/main" id="{074D6351-5DE4-944C-92C0-51ACAD3F7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58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3" name="Rectangle 506">
                <a:extLst>
                  <a:ext uri="{FF2B5EF4-FFF2-40B4-BE49-F238E27FC236}">
                    <a16:creationId xmlns:a16="http://schemas.microsoft.com/office/drawing/2014/main" id="{F2A38C1A-4629-3C48-860D-ADC246755F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00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4" name="Rectangle 507">
                <a:extLst>
                  <a:ext uri="{FF2B5EF4-FFF2-40B4-BE49-F238E27FC236}">
                    <a16:creationId xmlns:a16="http://schemas.microsoft.com/office/drawing/2014/main" id="{F6EEAAC5-8EDD-9341-B7DA-59B26A5620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168" y="115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5" name="Rectangle 508">
                <a:extLst>
                  <a:ext uri="{FF2B5EF4-FFF2-40B4-BE49-F238E27FC236}">
                    <a16:creationId xmlns:a16="http://schemas.microsoft.com/office/drawing/2014/main" id="{6A7E47E5-6B64-7C45-B508-6A7E7CF2EC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129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6" name="Rectangle 509">
                <a:extLst>
                  <a:ext uri="{FF2B5EF4-FFF2-40B4-BE49-F238E27FC236}">
                    <a16:creationId xmlns:a16="http://schemas.microsoft.com/office/drawing/2014/main" id="{43D92D9E-53D9-ED45-8815-DD50412695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7" name="Rectangle 510">
                <a:extLst>
                  <a:ext uri="{FF2B5EF4-FFF2-40B4-BE49-F238E27FC236}">
                    <a16:creationId xmlns:a16="http://schemas.microsoft.com/office/drawing/2014/main" id="{449C5883-7DAF-FD45-969E-CEEC32568A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8" name="Rectangle 511">
                <a:extLst>
                  <a:ext uri="{FF2B5EF4-FFF2-40B4-BE49-F238E27FC236}">
                    <a16:creationId xmlns:a16="http://schemas.microsoft.com/office/drawing/2014/main" id="{1A772586-4FBC-9644-8E8B-8444E06D5C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201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99" name="Rectangle 512">
                <a:extLst>
                  <a:ext uri="{FF2B5EF4-FFF2-40B4-BE49-F238E27FC236}">
                    <a16:creationId xmlns:a16="http://schemas.microsoft.com/office/drawing/2014/main" id="{A0B45B64-8536-FE48-961E-E7D6A88050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29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0" name="Rectangle 513">
                <a:extLst>
                  <a:ext uri="{FF2B5EF4-FFF2-40B4-BE49-F238E27FC236}">
                    <a16:creationId xmlns:a16="http://schemas.microsoft.com/office/drawing/2014/main" id="{363ABA72-9F9D-0D4A-B52F-C9D47D4A50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440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1" name="Rectangle 514">
                <a:extLst>
                  <a:ext uri="{FF2B5EF4-FFF2-40B4-BE49-F238E27FC236}">
                    <a16:creationId xmlns:a16="http://schemas.microsoft.com/office/drawing/2014/main" id="{2E60FF3A-5705-DE46-B0F2-C366A6D37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158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2" name="Rectangle 515">
                <a:extLst>
                  <a:ext uri="{FF2B5EF4-FFF2-40B4-BE49-F238E27FC236}">
                    <a16:creationId xmlns:a16="http://schemas.microsoft.com/office/drawing/2014/main" id="{3F26BBEF-D229-CC40-B5BA-70CF5F585C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160" y="230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3" name="Rectangle 516">
                <a:extLst>
                  <a:ext uri="{FF2B5EF4-FFF2-40B4-BE49-F238E27FC236}">
                    <a16:creationId xmlns:a16="http://schemas.microsoft.com/office/drawing/2014/main" id="{CF981E93-1B69-594E-8EDD-F0B886B59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304" y="100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4" name="Rectangle 517">
                <a:extLst>
                  <a:ext uri="{FF2B5EF4-FFF2-40B4-BE49-F238E27FC236}">
                    <a16:creationId xmlns:a16="http://schemas.microsoft.com/office/drawing/2014/main" id="{B69E24F7-2761-D744-A1F9-1411478257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115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5" name="Rectangle 518">
                <a:extLst>
                  <a:ext uri="{FF2B5EF4-FFF2-40B4-BE49-F238E27FC236}">
                    <a16:creationId xmlns:a16="http://schemas.microsoft.com/office/drawing/2014/main" id="{6E02A4C0-A5CB-DE46-93C4-CF2EE18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160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6" name="Rectangle 519">
                <a:extLst>
                  <a:ext uri="{FF2B5EF4-FFF2-40B4-BE49-F238E27FC236}">
                    <a16:creationId xmlns:a16="http://schemas.microsoft.com/office/drawing/2014/main" id="{33315F09-D98C-D843-8EFF-9F938F854C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160" y="201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7" name="Rectangle 520">
                <a:extLst>
                  <a:ext uri="{FF2B5EF4-FFF2-40B4-BE49-F238E27FC236}">
                    <a16:creationId xmlns:a16="http://schemas.microsoft.com/office/drawing/2014/main" id="{D53B90F3-4096-4843-B640-61889E3215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2160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8" name="Rectangle 521">
                <a:extLst>
                  <a:ext uri="{FF2B5EF4-FFF2-40B4-BE49-F238E27FC236}">
                    <a16:creationId xmlns:a16="http://schemas.microsoft.com/office/drawing/2014/main" id="{DA6167BE-A6AE-8E45-AAC7-B44590D307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160" y="158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09" name="Rectangle 522">
                <a:extLst>
                  <a:ext uri="{FF2B5EF4-FFF2-40B4-BE49-F238E27FC236}">
                    <a16:creationId xmlns:a16="http://schemas.microsoft.com/office/drawing/2014/main" id="{A3B04995-ACC1-3C49-8390-D505693B1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0" name="Rectangle 523">
                <a:extLst>
                  <a:ext uri="{FF2B5EF4-FFF2-40B4-BE49-F238E27FC236}">
                    <a16:creationId xmlns:a16="http://schemas.microsoft.com/office/drawing/2014/main" id="{BE3E95C6-61DC-9346-A8DB-953893927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592" y="1440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1" name="Rectangle 524">
                <a:extLst>
                  <a:ext uri="{FF2B5EF4-FFF2-40B4-BE49-F238E27FC236}">
                    <a16:creationId xmlns:a16="http://schemas.microsoft.com/office/drawing/2014/main" id="{DDE7C5C0-DFB6-A64E-8420-66A85E997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58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2" name="Rectangle 525">
                <a:extLst>
                  <a:ext uri="{FF2B5EF4-FFF2-40B4-BE49-F238E27FC236}">
                    <a16:creationId xmlns:a16="http://schemas.microsoft.com/office/drawing/2014/main" id="{398A5025-FACE-C94D-976A-4F5A028000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592" y="172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3" name="Rectangle 526">
                <a:extLst>
                  <a:ext uri="{FF2B5EF4-FFF2-40B4-BE49-F238E27FC236}">
                    <a16:creationId xmlns:a16="http://schemas.microsoft.com/office/drawing/2014/main" id="{7FA93DEE-E458-4E4F-A1F9-88B288F14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87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4" name="Rectangle 527">
                <a:extLst>
                  <a:ext uri="{FF2B5EF4-FFF2-40B4-BE49-F238E27FC236}">
                    <a16:creationId xmlns:a16="http://schemas.microsoft.com/office/drawing/2014/main" id="{194C7BF9-0F12-EB45-8792-D91B25DF0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592" y="115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5" name="Rectangle 528">
                <a:extLst>
                  <a:ext uri="{FF2B5EF4-FFF2-40B4-BE49-F238E27FC236}">
                    <a16:creationId xmlns:a16="http://schemas.microsoft.com/office/drawing/2014/main" id="{84549E0C-7358-7D43-9E37-00B260F655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296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6" name="Rectangle 529">
                <a:extLst>
                  <a:ext uri="{FF2B5EF4-FFF2-40B4-BE49-F238E27FC236}">
                    <a16:creationId xmlns:a16="http://schemas.microsoft.com/office/drawing/2014/main" id="{EACF1829-EB45-6841-A754-48A62CBB77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448" y="2016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7" name="Rectangle 530">
                <a:extLst>
                  <a:ext uri="{FF2B5EF4-FFF2-40B4-BE49-F238E27FC236}">
                    <a16:creationId xmlns:a16="http://schemas.microsoft.com/office/drawing/2014/main" id="{381DB6CF-4D75-C343-9814-897D03F13A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2160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8" name="Rectangle 531">
                <a:extLst>
                  <a:ext uri="{FF2B5EF4-FFF2-40B4-BE49-F238E27FC236}">
                    <a16:creationId xmlns:a16="http://schemas.microsoft.com/office/drawing/2014/main" id="{9FB28C60-356E-CF46-B858-97FA8E69BC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448" y="230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19" name="Rectangle 532">
                <a:extLst>
                  <a:ext uri="{FF2B5EF4-FFF2-40B4-BE49-F238E27FC236}">
                    <a16:creationId xmlns:a16="http://schemas.microsoft.com/office/drawing/2014/main" id="{0EA74A9F-411D-4B48-9D65-30A3CCE9A1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2" y="100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0" name="Rectangle 533">
                <a:extLst>
                  <a:ext uri="{FF2B5EF4-FFF2-40B4-BE49-F238E27FC236}">
                    <a16:creationId xmlns:a16="http://schemas.microsoft.com/office/drawing/2014/main" id="{74B23FE9-24F6-884A-8DA1-A8999ACA14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2448" y="172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1" name="Rectangle 534">
                <a:extLst>
                  <a:ext uri="{FF2B5EF4-FFF2-40B4-BE49-F238E27FC236}">
                    <a16:creationId xmlns:a16="http://schemas.microsoft.com/office/drawing/2014/main" id="{A4AE15D3-B0BC-3F41-BE07-9EC820DAD3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87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2" name="Rectangle 535">
                <a:extLst>
                  <a:ext uri="{FF2B5EF4-FFF2-40B4-BE49-F238E27FC236}">
                    <a16:creationId xmlns:a16="http://schemas.microsoft.com/office/drawing/2014/main" id="{CF75DE8B-A19E-AF40-AF99-E3A17BBDA0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158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3" name="Rectangle 536">
                <a:extLst>
                  <a:ext uri="{FF2B5EF4-FFF2-40B4-BE49-F238E27FC236}">
                    <a16:creationId xmlns:a16="http://schemas.microsoft.com/office/drawing/2014/main" id="{21461EC0-1526-FF47-9988-5BAF298D0C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4" name="Rectangle 537">
                <a:extLst>
                  <a:ext uri="{FF2B5EF4-FFF2-40B4-BE49-F238E27FC236}">
                    <a16:creationId xmlns:a16="http://schemas.microsoft.com/office/drawing/2014/main" id="{1D534119-78E0-C748-8AF9-4CF37B5F2D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5" name="Rectangle 538">
                <a:extLst>
                  <a:ext uri="{FF2B5EF4-FFF2-40B4-BE49-F238E27FC236}">
                    <a16:creationId xmlns:a16="http://schemas.microsoft.com/office/drawing/2014/main" id="{858C142C-D7DB-0141-842F-C364D5332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6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6" name="Rectangle 539">
                <a:extLst>
                  <a:ext uri="{FF2B5EF4-FFF2-40B4-BE49-F238E27FC236}">
                    <a16:creationId xmlns:a16="http://schemas.microsoft.com/office/drawing/2014/main" id="{CCC6CD07-F5C2-5B40-BCD0-D436855634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7" name="Rectangle 540">
                <a:extLst>
                  <a:ext uri="{FF2B5EF4-FFF2-40B4-BE49-F238E27FC236}">
                    <a16:creationId xmlns:a16="http://schemas.microsoft.com/office/drawing/2014/main" id="{F5349A1F-C92B-8948-965A-0C299446F8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44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8" name="Rectangle 541">
                <a:extLst>
                  <a:ext uri="{FF2B5EF4-FFF2-40B4-BE49-F238E27FC236}">
                    <a16:creationId xmlns:a16="http://schemas.microsoft.com/office/drawing/2014/main" id="{BAC85960-D540-4A41-887B-3C98C1983A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158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29" name="Rectangle 542">
                <a:extLst>
                  <a:ext uri="{FF2B5EF4-FFF2-40B4-BE49-F238E27FC236}">
                    <a16:creationId xmlns:a16="http://schemas.microsoft.com/office/drawing/2014/main" id="{CB486207-F2C9-194F-9E84-C95C8A01FC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0" name="Rectangle 543">
                <a:extLst>
                  <a:ext uri="{FF2B5EF4-FFF2-40B4-BE49-F238E27FC236}">
                    <a16:creationId xmlns:a16="http://schemas.microsoft.com/office/drawing/2014/main" id="{DA66ED71-7343-4449-B9F1-7A58C39D1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1" name="Rectangle 544">
                <a:extLst>
                  <a:ext uri="{FF2B5EF4-FFF2-40B4-BE49-F238E27FC236}">
                    <a16:creationId xmlns:a16="http://schemas.microsoft.com/office/drawing/2014/main" id="{5A56A4A6-040B-794F-8C7D-0C01AE74A2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2" name="Rectangle 545">
                <a:extLst>
                  <a:ext uri="{FF2B5EF4-FFF2-40B4-BE49-F238E27FC236}">
                    <a16:creationId xmlns:a16="http://schemas.microsoft.com/office/drawing/2014/main" id="{D64D6272-7907-EC47-91CB-AC4144B4F3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3" name="Rectangle 546">
                <a:extLst>
                  <a:ext uri="{FF2B5EF4-FFF2-40B4-BE49-F238E27FC236}">
                    <a16:creationId xmlns:a16="http://schemas.microsoft.com/office/drawing/2014/main" id="{14958D33-DEB9-CA4F-BDE3-F45F418EA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4" name="Rectangle 547">
                <a:extLst>
                  <a:ext uri="{FF2B5EF4-FFF2-40B4-BE49-F238E27FC236}">
                    <a16:creationId xmlns:a16="http://schemas.microsoft.com/office/drawing/2014/main" id="{D7316C48-8AE3-6F4A-BE82-2D2291CE2F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5" name="Rectangle 548">
                <a:extLst>
                  <a:ext uri="{FF2B5EF4-FFF2-40B4-BE49-F238E27FC236}">
                    <a16:creationId xmlns:a16="http://schemas.microsoft.com/office/drawing/2014/main" id="{94CD493F-D3D8-B740-B1BC-1BA0453696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00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6" name="Rectangle 549">
                <a:extLst>
                  <a:ext uri="{FF2B5EF4-FFF2-40B4-BE49-F238E27FC236}">
                    <a16:creationId xmlns:a16="http://schemas.microsoft.com/office/drawing/2014/main" id="{8EC06BCD-9707-7B46-B271-71840B366D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7" name="Rectangle 550">
                <a:extLst>
                  <a:ext uri="{FF2B5EF4-FFF2-40B4-BE49-F238E27FC236}">
                    <a16:creationId xmlns:a16="http://schemas.microsoft.com/office/drawing/2014/main" id="{876FF651-599C-AC46-804C-53DAD94DF8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8" name="Rectangle 551">
                <a:extLst>
                  <a:ext uri="{FF2B5EF4-FFF2-40B4-BE49-F238E27FC236}">
                    <a16:creationId xmlns:a16="http://schemas.microsoft.com/office/drawing/2014/main" id="{260306CD-9175-2847-872C-EC927C0CE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39" name="Rectangle 552">
                <a:extLst>
                  <a:ext uri="{FF2B5EF4-FFF2-40B4-BE49-F238E27FC236}">
                    <a16:creationId xmlns:a16="http://schemas.microsoft.com/office/drawing/2014/main" id="{5B9A4A3B-3D98-D049-A5C0-107434E57E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0" name="Rectangle 553">
                <a:extLst>
                  <a:ext uri="{FF2B5EF4-FFF2-40B4-BE49-F238E27FC236}">
                    <a16:creationId xmlns:a16="http://schemas.microsoft.com/office/drawing/2014/main" id="{E84C2816-D4AC-AB46-8E17-8412DBA74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1" name="Rectangle 554">
                <a:extLst>
                  <a:ext uri="{FF2B5EF4-FFF2-40B4-BE49-F238E27FC236}">
                    <a16:creationId xmlns:a16="http://schemas.microsoft.com/office/drawing/2014/main" id="{872E132A-7C2B-E745-AEFD-E59156C975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2" name="Rectangle 555">
                <a:extLst>
                  <a:ext uri="{FF2B5EF4-FFF2-40B4-BE49-F238E27FC236}">
                    <a16:creationId xmlns:a16="http://schemas.microsoft.com/office/drawing/2014/main" id="{5B188184-347F-8D4F-8591-6818CB385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00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3" name="Rectangle 556">
                <a:extLst>
                  <a:ext uri="{FF2B5EF4-FFF2-40B4-BE49-F238E27FC236}">
                    <a16:creationId xmlns:a16="http://schemas.microsoft.com/office/drawing/2014/main" id="{982FB675-8465-834E-A911-2C57049256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4" name="Rectangle 557">
                <a:extLst>
                  <a:ext uri="{FF2B5EF4-FFF2-40B4-BE49-F238E27FC236}">
                    <a16:creationId xmlns:a16="http://schemas.microsoft.com/office/drawing/2014/main" id="{839559B0-9357-6A40-BA0E-5F2F9932F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216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5" name="Rectangle 558">
                <a:extLst>
                  <a:ext uri="{FF2B5EF4-FFF2-40B4-BE49-F238E27FC236}">
                    <a16:creationId xmlns:a16="http://schemas.microsoft.com/office/drawing/2014/main" id="{019A4A23-2517-874E-846A-E6C83F08A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6" name="Rectangle 559">
                <a:extLst>
                  <a:ext uri="{FF2B5EF4-FFF2-40B4-BE49-F238E27FC236}">
                    <a16:creationId xmlns:a16="http://schemas.microsoft.com/office/drawing/2014/main" id="{67975608-DD7A-0145-8EF3-63CC985A99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7" name="Rectangle 560">
                <a:extLst>
                  <a:ext uri="{FF2B5EF4-FFF2-40B4-BE49-F238E27FC236}">
                    <a16:creationId xmlns:a16="http://schemas.microsoft.com/office/drawing/2014/main" id="{469A194E-713D-754D-B66F-FFD3AA0883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8" name="Rectangle 561">
                <a:extLst>
                  <a:ext uri="{FF2B5EF4-FFF2-40B4-BE49-F238E27FC236}">
                    <a16:creationId xmlns:a16="http://schemas.microsoft.com/office/drawing/2014/main" id="{1E50FAC4-57FE-D643-A911-A3EFBD7A8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87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49" name="Rectangle 562">
                <a:extLst>
                  <a:ext uri="{FF2B5EF4-FFF2-40B4-BE49-F238E27FC236}">
                    <a16:creationId xmlns:a16="http://schemas.microsoft.com/office/drawing/2014/main" id="{94F51858-3601-6D44-AD8D-4D9D17D94A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0" name="Rectangle 563">
                <a:extLst>
                  <a:ext uri="{FF2B5EF4-FFF2-40B4-BE49-F238E27FC236}">
                    <a16:creationId xmlns:a16="http://schemas.microsoft.com/office/drawing/2014/main" id="{D8D193A8-BEF7-C340-8C55-D70198BF12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1" name="Rectangle 564">
                <a:extLst>
                  <a:ext uri="{FF2B5EF4-FFF2-40B4-BE49-F238E27FC236}">
                    <a16:creationId xmlns:a16="http://schemas.microsoft.com/office/drawing/2014/main" id="{DAC48006-081B-CE42-B450-BA7B67EAA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2" name="Rectangle 565">
                <a:extLst>
                  <a:ext uri="{FF2B5EF4-FFF2-40B4-BE49-F238E27FC236}">
                    <a16:creationId xmlns:a16="http://schemas.microsoft.com/office/drawing/2014/main" id="{EEC4C0B4-7DC6-8742-9DF0-99261D734F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87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3" name="Rectangle 566">
                <a:extLst>
                  <a:ext uri="{FF2B5EF4-FFF2-40B4-BE49-F238E27FC236}">
                    <a16:creationId xmlns:a16="http://schemas.microsoft.com/office/drawing/2014/main" id="{6EC13E18-DA8E-F94E-95F2-A8CC36A2FC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728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4" name="Rectangle 567">
                <a:extLst>
                  <a:ext uri="{FF2B5EF4-FFF2-40B4-BE49-F238E27FC236}">
                    <a16:creationId xmlns:a16="http://schemas.microsoft.com/office/drawing/2014/main" id="{74F2C31E-865F-A743-AF71-4D6D1310AE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5" name="Rectangle 568">
                <a:extLst>
                  <a:ext uri="{FF2B5EF4-FFF2-40B4-BE49-F238E27FC236}">
                    <a16:creationId xmlns:a16="http://schemas.microsoft.com/office/drawing/2014/main" id="{3B435FBB-AE4D-E648-8ACF-AC19F417AB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230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6" name="Rectangle 569">
                <a:extLst>
                  <a:ext uri="{FF2B5EF4-FFF2-40B4-BE49-F238E27FC236}">
                    <a16:creationId xmlns:a16="http://schemas.microsoft.com/office/drawing/2014/main" id="{BB05BC99-5501-EB41-A3E1-B0B07415C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201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7" name="Rectangle 570">
                <a:extLst>
                  <a:ext uri="{FF2B5EF4-FFF2-40B4-BE49-F238E27FC236}">
                    <a16:creationId xmlns:a16="http://schemas.microsoft.com/office/drawing/2014/main" id="{54A0A88E-891E-E844-90F7-40D8F5711E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8" name="Rectangle 571">
                <a:extLst>
                  <a:ext uri="{FF2B5EF4-FFF2-40B4-BE49-F238E27FC236}">
                    <a16:creationId xmlns:a16="http://schemas.microsoft.com/office/drawing/2014/main" id="{5D9EBC04-ADB1-CD4F-9FC7-B77C53D6E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58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59" name="Rectangle 572">
                <a:extLst>
                  <a:ext uri="{FF2B5EF4-FFF2-40B4-BE49-F238E27FC236}">
                    <a16:creationId xmlns:a16="http://schemas.microsoft.com/office/drawing/2014/main" id="{E60FD0A1-0F4E-9C45-904A-D3F6C9D0AA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72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0" name="Rectangle 573">
                <a:extLst>
                  <a:ext uri="{FF2B5EF4-FFF2-40B4-BE49-F238E27FC236}">
                    <a16:creationId xmlns:a16="http://schemas.microsoft.com/office/drawing/2014/main" id="{2B453D4B-E3E1-5A4A-B1E3-4F6099159C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1" name="Rectangle 574">
                <a:extLst>
                  <a:ext uri="{FF2B5EF4-FFF2-40B4-BE49-F238E27FC236}">
                    <a16:creationId xmlns:a16="http://schemas.microsoft.com/office/drawing/2014/main" id="{91F79A4E-5D56-1E4D-AAD2-9913223780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2304"/>
                <a:ext cx="96" cy="9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2" name="Rectangle 575">
                <a:extLst>
                  <a:ext uri="{FF2B5EF4-FFF2-40B4-BE49-F238E27FC236}">
                    <a16:creationId xmlns:a16="http://schemas.microsoft.com/office/drawing/2014/main" id="{8EBDC2A5-5F3D-C44A-9B04-B21B8ED50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2160"/>
                <a:ext cx="96" cy="9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3" name="Rectangle 576">
                <a:extLst>
                  <a:ext uri="{FF2B5EF4-FFF2-40B4-BE49-F238E27FC236}">
                    <a16:creationId xmlns:a16="http://schemas.microsoft.com/office/drawing/2014/main" id="{E008467C-B346-AB4B-AFD4-23CD5EC1BE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296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4" name="Rectangle 577">
                <a:extLst>
                  <a:ext uri="{FF2B5EF4-FFF2-40B4-BE49-F238E27FC236}">
                    <a16:creationId xmlns:a16="http://schemas.microsoft.com/office/drawing/2014/main" id="{683FAF62-7D8B-D94A-954C-7C2A92BE94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5" name="Rectangle 578">
                <a:extLst>
                  <a:ext uri="{FF2B5EF4-FFF2-40B4-BE49-F238E27FC236}">
                    <a16:creationId xmlns:a16="http://schemas.microsoft.com/office/drawing/2014/main" id="{91361ACE-7E69-2C4E-8E27-8F768F3AB4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2016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6" name="Rectangle 579">
                <a:extLst>
                  <a:ext uri="{FF2B5EF4-FFF2-40B4-BE49-F238E27FC236}">
                    <a16:creationId xmlns:a16="http://schemas.microsoft.com/office/drawing/2014/main" id="{F3F423FE-A696-ED40-84A8-80589239D4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7" name="Rectangle 580">
                <a:extLst>
                  <a:ext uri="{FF2B5EF4-FFF2-40B4-BE49-F238E27FC236}">
                    <a16:creationId xmlns:a16="http://schemas.microsoft.com/office/drawing/2014/main" id="{BC26BB87-0BD5-2548-9F54-3021445D7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216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8" name="Rectangle 581">
                <a:extLst>
                  <a:ext uri="{FF2B5EF4-FFF2-40B4-BE49-F238E27FC236}">
                    <a16:creationId xmlns:a16="http://schemas.microsoft.com/office/drawing/2014/main" id="{B3657D0E-7486-D04B-9534-B79A5DD972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69" name="Rectangle 582">
                <a:extLst>
                  <a:ext uri="{FF2B5EF4-FFF2-40B4-BE49-F238E27FC236}">
                    <a16:creationId xmlns:a16="http://schemas.microsoft.com/office/drawing/2014/main" id="{4AA11C4D-A28E-E64E-94A9-05EC9777CC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6" y="216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0" name="Rectangle 583">
                <a:extLst>
                  <a:ext uri="{FF2B5EF4-FFF2-40B4-BE49-F238E27FC236}">
                    <a16:creationId xmlns:a16="http://schemas.microsoft.com/office/drawing/2014/main" id="{CA594BFC-6254-5B4A-8B08-D7E0F0ABB2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600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1" name="Rectangle 584">
                <a:extLst>
                  <a:ext uri="{FF2B5EF4-FFF2-40B4-BE49-F238E27FC236}">
                    <a16:creationId xmlns:a16="http://schemas.microsoft.com/office/drawing/2014/main" id="{473BF41D-FB3F-D24F-90A3-689AAE915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600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2" name="Rectangle 585">
                <a:extLst>
                  <a:ext uri="{FF2B5EF4-FFF2-40B4-BE49-F238E27FC236}">
                    <a16:creationId xmlns:a16="http://schemas.microsoft.com/office/drawing/2014/main" id="{28A576F0-72DD-B847-B407-9D6537D863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115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3" name="Rectangle 586">
                <a:extLst>
                  <a:ext uri="{FF2B5EF4-FFF2-40B4-BE49-F238E27FC236}">
                    <a16:creationId xmlns:a16="http://schemas.microsoft.com/office/drawing/2014/main" id="{B9697C6C-6F13-7449-913E-E0648AD37B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230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4" name="Rectangle 587">
                <a:extLst>
                  <a:ext uri="{FF2B5EF4-FFF2-40B4-BE49-F238E27FC236}">
                    <a16:creationId xmlns:a16="http://schemas.microsoft.com/office/drawing/2014/main" id="{A6BFB257-6F1F-3F43-B507-3A6671625E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5" name="Rectangle 588">
                <a:extLst>
                  <a:ext uri="{FF2B5EF4-FFF2-40B4-BE49-F238E27FC236}">
                    <a16:creationId xmlns:a16="http://schemas.microsoft.com/office/drawing/2014/main" id="{3285D74C-4AA0-9741-A9D0-82FB7B5901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6" name="Rectangle 589">
                <a:extLst>
                  <a:ext uri="{FF2B5EF4-FFF2-40B4-BE49-F238E27FC236}">
                    <a16:creationId xmlns:a16="http://schemas.microsoft.com/office/drawing/2014/main" id="{695B91CD-D7E3-A744-A553-884A68064D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600" y="1584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7" name="Rectangle 590">
                <a:extLst>
                  <a:ext uri="{FF2B5EF4-FFF2-40B4-BE49-F238E27FC236}">
                    <a16:creationId xmlns:a16="http://schemas.microsoft.com/office/drawing/2014/main" id="{4D1F695C-1394-E549-B13A-C63984CAA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872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8" name="Rectangle 591">
                <a:extLst>
                  <a:ext uri="{FF2B5EF4-FFF2-40B4-BE49-F238E27FC236}">
                    <a16:creationId xmlns:a16="http://schemas.microsoft.com/office/drawing/2014/main" id="{A7FECD21-FD12-E14E-94AA-6D99E06B7C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" y="1008"/>
                <a:ext cx="96" cy="96"/>
              </a:xfrm>
              <a:prstGeom prst="rect">
                <a:avLst/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79" name="Rectangle 592">
                <a:extLst>
                  <a:ext uri="{FF2B5EF4-FFF2-40B4-BE49-F238E27FC236}">
                    <a16:creationId xmlns:a16="http://schemas.microsoft.com/office/drawing/2014/main" id="{196AC65E-DD66-6B4C-9656-F96B42DC63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29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0" name="Rectangle 593">
                <a:extLst>
                  <a:ext uri="{FF2B5EF4-FFF2-40B4-BE49-F238E27FC236}">
                    <a16:creationId xmlns:a16="http://schemas.microsoft.com/office/drawing/2014/main" id="{1775D49C-DB3A-4F44-86B0-6105172108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230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1" name="Rectangle 594">
                <a:extLst>
                  <a:ext uri="{FF2B5EF4-FFF2-40B4-BE49-F238E27FC236}">
                    <a16:creationId xmlns:a16="http://schemas.microsoft.com/office/drawing/2014/main" id="{15341E06-B32F-D743-8241-DEBFB4F848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44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2" name="Rectangle 595">
                <a:extLst>
                  <a:ext uri="{FF2B5EF4-FFF2-40B4-BE49-F238E27FC236}">
                    <a16:creationId xmlns:a16="http://schemas.microsoft.com/office/drawing/2014/main" id="{52021BC9-DA37-614C-84AA-55361CFDC2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584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3" name="Rectangle 596">
                <a:extLst>
                  <a:ext uri="{FF2B5EF4-FFF2-40B4-BE49-F238E27FC236}">
                    <a16:creationId xmlns:a16="http://schemas.microsoft.com/office/drawing/2014/main" id="{087D6033-79CA-F240-90B5-14FFAD5849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72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4" name="Rectangle 597">
                <a:extLst>
                  <a:ext uri="{FF2B5EF4-FFF2-40B4-BE49-F238E27FC236}">
                    <a16:creationId xmlns:a16="http://schemas.microsoft.com/office/drawing/2014/main" id="{24EFFB54-6B13-544C-9F5A-54F9A31BF2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5" name="Rectangle 598">
                <a:extLst>
                  <a:ext uri="{FF2B5EF4-FFF2-40B4-BE49-F238E27FC236}">
                    <a16:creationId xmlns:a16="http://schemas.microsoft.com/office/drawing/2014/main" id="{08C4A87E-8E99-8E42-A41D-70B9D80FD6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87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6" name="Rectangle 599">
                <a:extLst>
                  <a:ext uri="{FF2B5EF4-FFF2-40B4-BE49-F238E27FC236}">
                    <a16:creationId xmlns:a16="http://schemas.microsoft.com/office/drawing/2014/main" id="{8D3DC78A-C8B9-8B40-A85D-27F61410C3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201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7" name="Rectangle 600">
                <a:extLst>
                  <a:ext uri="{FF2B5EF4-FFF2-40B4-BE49-F238E27FC236}">
                    <a16:creationId xmlns:a16="http://schemas.microsoft.com/office/drawing/2014/main" id="{997E0C61-B762-6C48-A180-38C2670CF2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8" name="Rectangle 601">
                <a:extLst>
                  <a:ext uri="{FF2B5EF4-FFF2-40B4-BE49-F238E27FC236}">
                    <a16:creationId xmlns:a16="http://schemas.microsoft.com/office/drawing/2014/main" id="{F3ADEA76-D2A4-A444-8312-DAF48A4E70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15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9" name="Rectangle 602">
                <a:extLst>
                  <a:ext uri="{FF2B5EF4-FFF2-40B4-BE49-F238E27FC236}">
                    <a16:creationId xmlns:a16="http://schemas.microsoft.com/office/drawing/2014/main" id="{DF2EFCA7-9FE9-6E4E-B6DF-E1E355F51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296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0" name="Rectangle 603">
                <a:extLst>
                  <a:ext uri="{FF2B5EF4-FFF2-40B4-BE49-F238E27FC236}">
                    <a16:creationId xmlns:a16="http://schemas.microsoft.com/office/drawing/2014/main" id="{8D77D8B2-39CE-E948-8970-96D32766F6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44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1" name="Rectangle 604">
                <a:extLst>
                  <a:ext uri="{FF2B5EF4-FFF2-40B4-BE49-F238E27FC236}">
                    <a16:creationId xmlns:a16="http://schemas.microsoft.com/office/drawing/2014/main" id="{F1390391-908D-8244-B170-5A011669CD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008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2" name="Rectangle 605">
                <a:extLst>
                  <a:ext uri="{FF2B5EF4-FFF2-40B4-BE49-F238E27FC236}">
                    <a16:creationId xmlns:a16="http://schemas.microsoft.com/office/drawing/2014/main" id="{6C1E60ED-4E90-8A4F-9415-5380537AB9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6" y="1152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3" name="Rectangle 606">
                <a:extLst>
                  <a:ext uri="{FF2B5EF4-FFF2-40B4-BE49-F238E27FC236}">
                    <a16:creationId xmlns:a16="http://schemas.microsoft.com/office/drawing/2014/main" id="{BB330740-C327-B447-A726-D1C4BBFFBB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2304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4" name="Rectangle 607">
                <a:extLst>
                  <a:ext uri="{FF2B5EF4-FFF2-40B4-BE49-F238E27FC236}">
                    <a16:creationId xmlns:a16="http://schemas.microsoft.com/office/drawing/2014/main" id="{F32B7DF4-4A1C-D645-B8EA-B9B19BCC54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2160"/>
                <a:ext cx="96" cy="96"/>
              </a:xfrm>
              <a:prstGeom prst="rect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5" name="Rectangle 608">
                <a:extLst>
                  <a:ext uri="{FF2B5EF4-FFF2-40B4-BE49-F238E27FC236}">
                    <a16:creationId xmlns:a16="http://schemas.microsoft.com/office/drawing/2014/main" id="{9E4C7E4B-FB92-A74E-9A86-C5EBC60A60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6" name="Rectangle 609">
                <a:extLst>
                  <a:ext uri="{FF2B5EF4-FFF2-40B4-BE49-F238E27FC236}">
                    <a16:creationId xmlns:a16="http://schemas.microsoft.com/office/drawing/2014/main" id="{8D32DDB3-54FB-D64B-853B-7BB2D4C3AD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7" name="Rectangle 610">
                <a:extLst>
                  <a:ext uri="{FF2B5EF4-FFF2-40B4-BE49-F238E27FC236}">
                    <a16:creationId xmlns:a16="http://schemas.microsoft.com/office/drawing/2014/main" id="{2C5ED58A-B994-A545-B611-9F76B47D82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201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8" name="Rectangle 611">
                <a:extLst>
                  <a:ext uri="{FF2B5EF4-FFF2-40B4-BE49-F238E27FC236}">
                    <a16:creationId xmlns:a16="http://schemas.microsoft.com/office/drawing/2014/main" id="{F2BB0969-10D8-0D42-AE2C-C9E542B0B7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29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9" name="Rectangle 612">
                <a:extLst>
                  <a:ext uri="{FF2B5EF4-FFF2-40B4-BE49-F238E27FC236}">
                    <a16:creationId xmlns:a16="http://schemas.microsoft.com/office/drawing/2014/main" id="{E41816CE-C5C5-984C-81BA-F176734D21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440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0" name="Rectangle 613">
                <a:extLst>
                  <a:ext uri="{FF2B5EF4-FFF2-40B4-BE49-F238E27FC236}">
                    <a16:creationId xmlns:a16="http://schemas.microsoft.com/office/drawing/2014/main" id="{ACF92130-E694-CC44-8BAA-C3CCBA93BE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158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1" name="Rectangle 614">
                <a:extLst>
                  <a:ext uri="{FF2B5EF4-FFF2-40B4-BE49-F238E27FC236}">
                    <a16:creationId xmlns:a16="http://schemas.microsoft.com/office/drawing/2014/main" id="{A5561FBF-A365-D84E-9C6B-070DF8BA2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320" y="230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2" name="Rectangle 615">
                <a:extLst>
                  <a:ext uri="{FF2B5EF4-FFF2-40B4-BE49-F238E27FC236}">
                    <a16:creationId xmlns:a16="http://schemas.microsoft.com/office/drawing/2014/main" id="{0C7D1542-C1E4-3C41-91B8-9D94559B56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464" y="100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3" name="Rectangle 616">
                <a:extLst>
                  <a:ext uri="{FF2B5EF4-FFF2-40B4-BE49-F238E27FC236}">
                    <a16:creationId xmlns:a16="http://schemas.microsoft.com/office/drawing/2014/main" id="{F232B85A-6ACB-BC41-83CC-32C1077DE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115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4" name="Rectangle 617">
                <a:extLst>
                  <a:ext uri="{FF2B5EF4-FFF2-40B4-BE49-F238E27FC236}">
                    <a16:creationId xmlns:a16="http://schemas.microsoft.com/office/drawing/2014/main" id="{E7DFAE37-195E-CD4C-931F-279385192D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320" y="1872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5" name="Rectangle 618">
                <a:extLst>
                  <a:ext uri="{FF2B5EF4-FFF2-40B4-BE49-F238E27FC236}">
                    <a16:creationId xmlns:a16="http://schemas.microsoft.com/office/drawing/2014/main" id="{5DF1F5E6-0C45-7843-8000-7BF2E45AC7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320" y="2016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6" name="Rectangle 619">
                <a:extLst>
                  <a:ext uri="{FF2B5EF4-FFF2-40B4-BE49-F238E27FC236}">
                    <a16:creationId xmlns:a16="http://schemas.microsoft.com/office/drawing/2014/main" id="{5DBC4D92-8E5C-2C44-B1A2-DDD345FDA8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2160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7" name="Rectangle 620">
                <a:extLst>
                  <a:ext uri="{FF2B5EF4-FFF2-40B4-BE49-F238E27FC236}">
                    <a16:creationId xmlns:a16="http://schemas.microsoft.com/office/drawing/2014/main" id="{8D0A4DA8-A14A-0442-B3B0-8448D332C4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320" y="1584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8" name="Rectangle 621">
                <a:extLst>
                  <a:ext uri="{FF2B5EF4-FFF2-40B4-BE49-F238E27FC236}">
                    <a16:creationId xmlns:a16="http://schemas.microsoft.com/office/drawing/2014/main" id="{366588C1-6401-144A-A414-85CB522DB0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0" y="1728"/>
                <a:ext cx="96" cy="96"/>
              </a:xfrm>
              <a:prstGeom prst="rect">
                <a:avLst/>
              </a:prstGeom>
              <a:solidFill>
                <a:srgbClr val="00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9" name="Rectangle 622">
                <a:extLst>
                  <a:ext uri="{FF2B5EF4-FFF2-40B4-BE49-F238E27FC236}">
                    <a16:creationId xmlns:a16="http://schemas.microsoft.com/office/drawing/2014/main" id="{54912316-8CF7-4647-BCDA-53B64948E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608" y="2016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0" name="Rectangle 623">
                <a:extLst>
                  <a:ext uri="{FF2B5EF4-FFF2-40B4-BE49-F238E27FC236}">
                    <a16:creationId xmlns:a16="http://schemas.microsoft.com/office/drawing/2014/main" id="{E71791B6-44CF-A047-B8AC-9FF965D335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2160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1" name="Rectangle 624">
                <a:extLst>
                  <a:ext uri="{FF2B5EF4-FFF2-40B4-BE49-F238E27FC236}">
                    <a16:creationId xmlns:a16="http://schemas.microsoft.com/office/drawing/2014/main" id="{C4EDDE17-C5A8-1549-BEDE-CD232F0068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1440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2" name="Rectangle 625">
                <a:extLst>
                  <a:ext uri="{FF2B5EF4-FFF2-40B4-BE49-F238E27FC236}">
                    <a16:creationId xmlns:a16="http://schemas.microsoft.com/office/drawing/2014/main" id="{3D0A7343-49CE-374F-9D02-AD111386AD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1584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3" name="Rectangle 626">
                <a:extLst>
                  <a:ext uri="{FF2B5EF4-FFF2-40B4-BE49-F238E27FC236}">
                    <a16:creationId xmlns:a16="http://schemas.microsoft.com/office/drawing/2014/main" id="{6005CF83-83B1-814B-A885-62D4A3D40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608" y="1728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4" name="Rectangle 627">
                <a:extLst>
                  <a:ext uri="{FF2B5EF4-FFF2-40B4-BE49-F238E27FC236}">
                    <a16:creationId xmlns:a16="http://schemas.microsoft.com/office/drawing/2014/main" id="{C4AEE111-DFCB-7149-BD22-CE47B6790D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872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5" name="Rectangle 628">
                <a:extLst>
                  <a:ext uri="{FF2B5EF4-FFF2-40B4-BE49-F238E27FC236}">
                    <a16:creationId xmlns:a16="http://schemas.microsoft.com/office/drawing/2014/main" id="{5FB46DC9-5CD1-A647-9F6B-6BE577601C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1152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6" name="Rectangle 629">
                <a:extLst>
                  <a:ext uri="{FF2B5EF4-FFF2-40B4-BE49-F238E27FC236}">
                    <a16:creationId xmlns:a16="http://schemas.microsoft.com/office/drawing/2014/main" id="{6FEA0C14-D35A-074D-A0E2-2CAB7D438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1296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7" name="Rectangle 630">
                <a:extLst>
                  <a:ext uri="{FF2B5EF4-FFF2-40B4-BE49-F238E27FC236}">
                    <a16:creationId xmlns:a16="http://schemas.microsoft.com/office/drawing/2014/main" id="{B3D7BF94-8DD7-E44F-A362-39B4463931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608" y="2304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8" name="Rectangle 631">
                <a:extLst>
                  <a:ext uri="{FF2B5EF4-FFF2-40B4-BE49-F238E27FC236}">
                    <a16:creationId xmlns:a16="http://schemas.microsoft.com/office/drawing/2014/main" id="{6C8EA4C9-E863-634E-B847-80521A5E5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1008"/>
                <a:ext cx="96" cy="96"/>
              </a:xfrm>
              <a:prstGeom prst="rect">
                <a:avLst/>
              </a:prstGeom>
              <a:solidFill>
                <a:schemeClr val="bg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9" name="Rectangle 632">
                <a:extLst>
                  <a:ext uri="{FF2B5EF4-FFF2-40B4-BE49-F238E27FC236}">
                    <a16:creationId xmlns:a16="http://schemas.microsoft.com/office/drawing/2014/main" id="{E0517CCD-450A-B442-91A4-214737CD43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2304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0" name="Rectangle 633">
                <a:extLst>
                  <a:ext uri="{FF2B5EF4-FFF2-40B4-BE49-F238E27FC236}">
                    <a16:creationId xmlns:a16="http://schemas.microsoft.com/office/drawing/2014/main" id="{BB264B8E-C712-C241-BFDF-12ED9FB1C6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1728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1" name="Rectangle 634">
                <a:extLst>
                  <a:ext uri="{FF2B5EF4-FFF2-40B4-BE49-F238E27FC236}">
                    <a16:creationId xmlns:a16="http://schemas.microsoft.com/office/drawing/2014/main" id="{BAA88651-5EF7-AB45-9E39-B9925A823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1872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2" name="Rectangle 635">
                <a:extLst>
                  <a:ext uri="{FF2B5EF4-FFF2-40B4-BE49-F238E27FC236}">
                    <a16:creationId xmlns:a16="http://schemas.microsoft.com/office/drawing/2014/main" id="{43DD0F76-21C2-7A49-8FEE-05F405D82A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4752" y="2016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3" name="Rectangle 636">
                <a:extLst>
                  <a:ext uri="{FF2B5EF4-FFF2-40B4-BE49-F238E27FC236}">
                    <a16:creationId xmlns:a16="http://schemas.microsoft.com/office/drawing/2014/main" id="{70CDF4ED-2947-A540-9DCB-1DA9BAFFC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52" y="2160"/>
                <a:ext cx="96" cy="96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4" name="Rectangle 637">
                <a:extLst>
                  <a:ext uri="{FF2B5EF4-FFF2-40B4-BE49-F238E27FC236}">
                    <a16:creationId xmlns:a16="http://schemas.microsoft.com/office/drawing/2014/main" id="{8131CB60-A014-6D48-B95A-E039B5566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00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5" name="Rectangle 638">
                <a:extLst>
                  <a:ext uri="{FF2B5EF4-FFF2-40B4-BE49-F238E27FC236}">
                    <a16:creationId xmlns:a16="http://schemas.microsoft.com/office/drawing/2014/main" id="{409F8CCD-CACB-6E41-8942-B71D1BB991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6" name="Rectangle 639">
                <a:extLst>
                  <a:ext uri="{FF2B5EF4-FFF2-40B4-BE49-F238E27FC236}">
                    <a16:creationId xmlns:a16="http://schemas.microsoft.com/office/drawing/2014/main" id="{2073203D-82A9-8846-896E-B935794761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7" name="Rectangle 640">
                <a:extLst>
                  <a:ext uri="{FF2B5EF4-FFF2-40B4-BE49-F238E27FC236}">
                    <a16:creationId xmlns:a16="http://schemas.microsoft.com/office/drawing/2014/main" id="{54149A8A-E53C-4946-B42B-A0758DAF8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44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8" name="Rectangle 641">
                <a:extLst>
                  <a:ext uri="{FF2B5EF4-FFF2-40B4-BE49-F238E27FC236}">
                    <a16:creationId xmlns:a16="http://schemas.microsoft.com/office/drawing/2014/main" id="{72559D41-8045-8040-9665-9128A8AD8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8" y="158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9" name="Rectangle 642">
                <a:extLst>
                  <a:ext uri="{FF2B5EF4-FFF2-40B4-BE49-F238E27FC236}">
                    <a16:creationId xmlns:a16="http://schemas.microsoft.com/office/drawing/2014/main" id="{86E43F73-5BD0-684F-8FC3-04E28D8BCC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0" name="Rectangle 643">
                <a:extLst>
                  <a:ext uri="{FF2B5EF4-FFF2-40B4-BE49-F238E27FC236}">
                    <a16:creationId xmlns:a16="http://schemas.microsoft.com/office/drawing/2014/main" id="{3292D97E-9886-AC4D-9728-7345F643E0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1" name="Rectangle 644">
                <a:extLst>
                  <a:ext uri="{FF2B5EF4-FFF2-40B4-BE49-F238E27FC236}">
                    <a16:creationId xmlns:a16="http://schemas.microsoft.com/office/drawing/2014/main" id="{FEB27211-801E-EB45-94F3-48473A327F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2" name="Rectangle 645">
                <a:extLst>
                  <a:ext uri="{FF2B5EF4-FFF2-40B4-BE49-F238E27FC236}">
                    <a16:creationId xmlns:a16="http://schemas.microsoft.com/office/drawing/2014/main" id="{874BDCDB-7A81-C140-A350-A8215FED88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3" name="Rectangle 646">
                <a:extLst>
                  <a:ext uri="{FF2B5EF4-FFF2-40B4-BE49-F238E27FC236}">
                    <a16:creationId xmlns:a16="http://schemas.microsoft.com/office/drawing/2014/main" id="{AAE8BADE-815C-DE4E-96B0-DB6D563453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4" name="Rectangle 647">
                <a:extLst>
                  <a:ext uri="{FF2B5EF4-FFF2-40B4-BE49-F238E27FC236}">
                    <a16:creationId xmlns:a16="http://schemas.microsoft.com/office/drawing/2014/main" id="{1AB81D52-D4FF-944E-8F4C-9B28E408C4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5" name="Rectangle 648">
                <a:extLst>
                  <a:ext uri="{FF2B5EF4-FFF2-40B4-BE49-F238E27FC236}">
                    <a16:creationId xmlns:a16="http://schemas.microsoft.com/office/drawing/2014/main" id="{6C58123C-0967-6B4A-8891-7EBB9D1806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6" name="Rectangle 649">
                <a:extLst>
                  <a:ext uri="{FF2B5EF4-FFF2-40B4-BE49-F238E27FC236}">
                    <a16:creationId xmlns:a16="http://schemas.microsoft.com/office/drawing/2014/main" id="{0DDA531C-176C-9744-A4A8-82343F16BE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7" name="Rectangle 650">
                <a:extLst>
                  <a:ext uri="{FF2B5EF4-FFF2-40B4-BE49-F238E27FC236}">
                    <a16:creationId xmlns:a16="http://schemas.microsoft.com/office/drawing/2014/main" id="{7B152384-7974-9045-B745-DA40A32F68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8" name="Rectangle 651">
                <a:extLst>
                  <a:ext uri="{FF2B5EF4-FFF2-40B4-BE49-F238E27FC236}">
                    <a16:creationId xmlns:a16="http://schemas.microsoft.com/office/drawing/2014/main" id="{613B7948-482B-A04E-9130-457B51F389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9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9" name="Rectangle 652">
                <a:extLst>
                  <a:ext uri="{FF2B5EF4-FFF2-40B4-BE49-F238E27FC236}">
                    <a16:creationId xmlns:a16="http://schemas.microsoft.com/office/drawing/2014/main" id="{C158AEAC-F7AF-7748-8F9E-FD7472CC0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0" name="Rectangle 653">
                <a:extLst>
                  <a:ext uri="{FF2B5EF4-FFF2-40B4-BE49-F238E27FC236}">
                    <a16:creationId xmlns:a16="http://schemas.microsoft.com/office/drawing/2014/main" id="{78E27247-C47E-E447-81EF-A5F1405DCD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1" name="Rectangle 654">
                <a:extLst>
                  <a:ext uri="{FF2B5EF4-FFF2-40B4-BE49-F238E27FC236}">
                    <a16:creationId xmlns:a16="http://schemas.microsoft.com/office/drawing/2014/main" id="{4D649311-CB67-F34B-B17E-74B00A6E7E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2" name="Rectangle 655">
                <a:extLst>
                  <a:ext uri="{FF2B5EF4-FFF2-40B4-BE49-F238E27FC236}">
                    <a16:creationId xmlns:a16="http://schemas.microsoft.com/office/drawing/2014/main" id="{3C87AB2D-092C-6D43-8063-D9A74816AF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3" name="Rectangle 656">
                <a:extLst>
                  <a:ext uri="{FF2B5EF4-FFF2-40B4-BE49-F238E27FC236}">
                    <a16:creationId xmlns:a16="http://schemas.microsoft.com/office/drawing/2014/main" id="{DF40342D-71E0-C246-A8C6-EBCD8B86B5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4" name="Rectangle 657">
                <a:extLst>
                  <a:ext uri="{FF2B5EF4-FFF2-40B4-BE49-F238E27FC236}">
                    <a16:creationId xmlns:a16="http://schemas.microsoft.com/office/drawing/2014/main" id="{0F660A77-6CEA-E44C-AA11-D723430E58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5" name="Rectangle 658">
                <a:extLst>
                  <a:ext uri="{FF2B5EF4-FFF2-40B4-BE49-F238E27FC236}">
                    <a16:creationId xmlns:a16="http://schemas.microsoft.com/office/drawing/2014/main" id="{77CA70D6-6D22-B54D-AC14-3D12C0EFCC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6" name="Rectangle 659">
                <a:extLst>
                  <a:ext uri="{FF2B5EF4-FFF2-40B4-BE49-F238E27FC236}">
                    <a16:creationId xmlns:a16="http://schemas.microsoft.com/office/drawing/2014/main" id="{5B5DCA45-EB8A-D44E-BC7D-35F96F7290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7" name="Rectangle 660">
                <a:extLst>
                  <a:ext uri="{FF2B5EF4-FFF2-40B4-BE49-F238E27FC236}">
                    <a16:creationId xmlns:a16="http://schemas.microsoft.com/office/drawing/2014/main" id="{C3BB931B-5613-DC4F-9B35-0EB4A778D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48" name="Rectangle 661">
                <a:extLst>
                  <a:ext uri="{FF2B5EF4-FFF2-40B4-BE49-F238E27FC236}">
                    <a16:creationId xmlns:a16="http://schemas.microsoft.com/office/drawing/2014/main" id="{8BDCFADE-91C3-014A-A52E-F7C27DF8E6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</p:grpSp>
      <p:sp>
        <p:nvSpPr>
          <p:cNvPr id="399" name="Rectangle 662">
            <a:extLst>
              <a:ext uri="{FF2B5EF4-FFF2-40B4-BE49-F238E27FC236}">
                <a16:creationId xmlns:a16="http://schemas.microsoft.com/office/drawing/2014/main" id="{09FC466C-305F-784D-A47A-E8DFCB5618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0690" y="1397416"/>
            <a:ext cx="989013" cy="1350962"/>
          </a:xfrm>
          <a:prstGeom prst="rect">
            <a:avLst/>
          </a:prstGeom>
          <a:noFill/>
          <a:ln w="571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400" name="TextBox 1511">
            <a:extLst>
              <a:ext uri="{FF2B5EF4-FFF2-40B4-BE49-F238E27FC236}">
                <a16:creationId xmlns:a16="http://schemas.microsoft.com/office/drawing/2014/main" id="{6BAA5350-EF88-6344-AAFC-21BA3ABD78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8228" y="705298"/>
            <a:ext cx="10695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solidFill>
                  <a:schemeClr val="accent2"/>
                </a:solidFill>
              </a:rPr>
              <a:t>window</a:t>
            </a:r>
          </a:p>
        </p:txBody>
      </p:sp>
      <p:sp>
        <p:nvSpPr>
          <p:cNvPr id="401" name="Freeform 400">
            <a:extLst>
              <a:ext uri="{FF2B5EF4-FFF2-40B4-BE49-F238E27FC236}">
                <a16:creationId xmlns:a16="http://schemas.microsoft.com/office/drawing/2014/main" id="{944E15D4-F8D6-9345-BC89-5897C771E6B8}"/>
              </a:ext>
            </a:extLst>
          </p:cNvPr>
          <p:cNvSpPr/>
          <p:nvPr/>
        </p:nvSpPr>
        <p:spPr>
          <a:xfrm>
            <a:off x="5050503" y="1148178"/>
            <a:ext cx="1520825" cy="287338"/>
          </a:xfrm>
          <a:custGeom>
            <a:avLst/>
            <a:gdLst>
              <a:gd name="connsiteX0" fmla="*/ 1520456 w 1520456"/>
              <a:gd name="connsiteY0" fmla="*/ 21265 h 287079"/>
              <a:gd name="connsiteX1" fmla="*/ 1180214 w 1520456"/>
              <a:gd name="connsiteY1" fmla="*/ 31898 h 287079"/>
              <a:gd name="connsiteX2" fmla="*/ 1456661 w 1520456"/>
              <a:gd name="connsiteY2" fmla="*/ 212651 h 287079"/>
              <a:gd name="connsiteX3" fmla="*/ 1116419 w 1520456"/>
              <a:gd name="connsiteY3" fmla="*/ 191386 h 287079"/>
              <a:gd name="connsiteX4" fmla="*/ 659219 w 1520456"/>
              <a:gd name="connsiteY4" fmla="*/ 191386 h 287079"/>
              <a:gd name="connsiteX5" fmla="*/ 0 w 1520456"/>
              <a:gd name="connsiteY5" fmla="*/ 287079 h 287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0456" h="287079">
                <a:moveTo>
                  <a:pt x="1520456" y="21265"/>
                </a:moveTo>
                <a:cubicBezTo>
                  <a:pt x="1355651" y="10632"/>
                  <a:pt x="1190847" y="0"/>
                  <a:pt x="1180214" y="31898"/>
                </a:cubicBezTo>
                <a:cubicBezTo>
                  <a:pt x="1169581" y="63796"/>
                  <a:pt x="1467294" y="186070"/>
                  <a:pt x="1456661" y="212651"/>
                </a:cubicBezTo>
                <a:cubicBezTo>
                  <a:pt x="1446029" y="239232"/>
                  <a:pt x="1249326" y="194930"/>
                  <a:pt x="1116419" y="191386"/>
                </a:cubicBezTo>
                <a:cubicBezTo>
                  <a:pt x="983512" y="187842"/>
                  <a:pt x="845289" y="175437"/>
                  <a:pt x="659219" y="191386"/>
                </a:cubicBezTo>
                <a:cubicBezTo>
                  <a:pt x="473149" y="207335"/>
                  <a:pt x="236574" y="247207"/>
                  <a:pt x="0" y="287079"/>
                </a:cubicBezTo>
              </a:path>
            </a:pathLst>
          </a:custGeom>
          <a:ln w="3175">
            <a:solidFill>
              <a:schemeClr val="accent2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n-US"/>
          </a:p>
        </p:txBody>
      </p:sp>
      <p:sp>
        <p:nvSpPr>
          <p:cNvPr id="402" name="TextBox 1513">
            <a:extLst>
              <a:ext uri="{FF2B5EF4-FFF2-40B4-BE49-F238E27FC236}">
                <a16:creationId xmlns:a16="http://schemas.microsoft.com/office/drawing/2014/main" id="{2CBA320F-AF5E-B14D-B073-206B179A5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0340" y="3256411"/>
            <a:ext cx="172194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solidFill>
                  <a:schemeClr val="bg1"/>
                </a:solidFill>
              </a:rPr>
              <a:t>input streams</a:t>
            </a:r>
          </a:p>
        </p:txBody>
      </p:sp>
      <p:sp>
        <p:nvSpPr>
          <p:cNvPr id="403" name="TextBox 1514">
            <a:extLst>
              <a:ext uri="{FF2B5EF4-FFF2-40B4-BE49-F238E27FC236}">
                <a16:creationId xmlns:a16="http://schemas.microsoft.com/office/drawing/2014/main" id="{DCE567DA-2ABF-964E-84B9-475C20F69B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74515" y="3124201"/>
            <a:ext cx="227658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333333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solidFill>
                  <a:schemeClr val="bg1"/>
                </a:solidFill>
              </a:rPr>
              <a:t>streams of answer</a:t>
            </a:r>
          </a:p>
        </p:txBody>
      </p:sp>
      <p:sp>
        <p:nvSpPr>
          <p:cNvPr id="404" name="Freeform 403">
            <a:extLst>
              <a:ext uri="{FF2B5EF4-FFF2-40B4-BE49-F238E27FC236}">
                <a16:creationId xmlns:a16="http://schemas.microsoft.com/office/drawing/2014/main" id="{A1A5DF28-F22C-0E4C-BE11-B7EAECAC028A}"/>
              </a:ext>
            </a:extLst>
          </p:cNvPr>
          <p:cNvSpPr/>
          <p:nvPr/>
        </p:nvSpPr>
        <p:spPr>
          <a:xfrm>
            <a:off x="2381915" y="2679338"/>
            <a:ext cx="822325" cy="606425"/>
          </a:xfrm>
          <a:custGeom>
            <a:avLst/>
            <a:gdLst>
              <a:gd name="connsiteX0" fmla="*/ 88605 w 822251"/>
              <a:gd name="connsiteY0" fmla="*/ 606056 h 606056"/>
              <a:gd name="connsiteX1" fmla="*/ 322521 w 822251"/>
              <a:gd name="connsiteY1" fmla="*/ 563525 h 606056"/>
              <a:gd name="connsiteX2" fmla="*/ 14177 w 822251"/>
              <a:gd name="connsiteY2" fmla="*/ 478465 h 606056"/>
              <a:gd name="connsiteX3" fmla="*/ 407582 w 822251"/>
              <a:gd name="connsiteY3" fmla="*/ 404037 h 606056"/>
              <a:gd name="connsiteX4" fmla="*/ 726558 w 822251"/>
              <a:gd name="connsiteY4" fmla="*/ 212651 h 606056"/>
              <a:gd name="connsiteX5" fmla="*/ 822251 w 822251"/>
              <a:gd name="connsiteY5" fmla="*/ 0 h 606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2251" h="606056">
                <a:moveTo>
                  <a:pt x="88605" y="606056"/>
                </a:moveTo>
                <a:cubicBezTo>
                  <a:pt x="211765" y="595423"/>
                  <a:pt x="334926" y="584790"/>
                  <a:pt x="322521" y="563525"/>
                </a:cubicBezTo>
                <a:cubicBezTo>
                  <a:pt x="310116" y="542260"/>
                  <a:pt x="0" y="505046"/>
                  <a:pt x="14177" y="478465"/>
                </a:cubicBezTo>
                <a:cubicBezTo>
                  <a:pt x="28354" y="451884"/>
                  <a:pt x="288852" y="448339"/>
                  <a:pt x="407582" y="404037"/>
                </a:cubicBezTo>
                <a:cubicBezTo>
                  <a:pt x="526312" y="359735"/>
                  <a:pt x="657447" y="279990"/>
                  <a:pt x="726558" y="212651"/>
                </a:cubicBezTo>
                <a:cubicBezTo>
                  <a:pt x="795669" y="145312"/>
                  <a:pt x="808960" y="72656"/>
                  <a:pt x="822251" y="0"/>
                </a:cubicBezTo>
              </a:path>
            </a:pathLst>
          </a:custGeom>
          <a:ln w="3175">
            <a:solidFill>
              <a:schemeClr val="bg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n-US"/>
          </a:p>
        </p:txBody>
      </p:sp>
      <p:sp>
        <p:nvSpPr>
          <p:cNvPr id="405" name="Freeform 404">
            <a:extLst>
              <a:ext uri="{FF2B5EF4-FFF2-40B4-BE49-F238E27FC236}">
                <a16:creationId xmlns:a16="http://schemas.microsoft.com/office/drawing/2014/main" id="{3936F396-1368-E54C-83F9-AB1D3394AFA7}"/>
              </a:ext>
            </a:extLst>
          </p:cNvPr>
          <p:cNvSpPr/>
          <p:nvPr/>
        </p:nvSpPr>
        <p:spPr>
          <a:xfrm>
            <a:off x="6603078" y="3508376"/>
            <a:ext cx="1382712" cy="850900"/>
          </a:xfrm>
          <a:custGeom>
            <a:avLst/>
            <a:gdLst>
              <a:gd name="connsiteX0" fmla="*/ 1382233 w 1382233"/>
              <a:gd name="connsiteY0" fmla="*/ 0 h 850605"/>
              <a:gd name="connsiteX1" fmla="*/ 1052623 w 1382233"/>
              <a:gd name="connsiteY1" fmla="*/ 42530 h 850605"/>
              <a:gd name="connsiteX2" fmla="*/ 1360968 w 1382233"/>
              <a:gd name="connsiteY2" fmla="*/ 138223 h 850605"/>
              <a:gd name="connsiteX3" fmla="*/ 1127051 w 1382233"/>
              <a:gd name="connsiteY3" fmla="*/ 180754 h 850605"/>
              <a:gd name="connsiteX4" fmla="*/ 478465 w 1382233"/>
              <a:gd name="connsiteY4" fmla="*/ 382772 h 850605"/>
              <a:gd name="connsiteX5" fmla="*/ 0 w 1382233"/>
              <a:gd name="connsiteY5" fmla="*/ 850605 h 850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82233" h="850605">
                <a:moveTo>
                  <a:pt x="1382233" y="0"/>
                </a:moveTo>
                <a:cubicBezTo>
                  <a:pt x="1219200" y="9746"/>
                  <a:pt x="1056167" y="19493"/>
                  <a:pt x="1052623" y="42530"/>
                </a:cubicBezTo>
                <a:cubicBezTo>
                  <a:pt x="1049079" y="65567"/>
                  <a:pt x="1348563" y="115186"/>
                  <a:pt x="1360968" y="138223"/>
                </a:cubicBezTo>
                <a:cubicBezTo>
                  <a:pt x="1373373" y="161260"/>
                  <a:pt x="1274135" y="139996"/>
                  <a:pt x="1127051" y="180754"/>
                </a:cubicBezTo>
                <a:cubicBezTo>
                  <a:pt x="979967" y="221512"/>
                  <a:pt x="666307" y="271130"/>
                  <a:pt x="478465" y="382772"/>
                </a:cubicBezTo>
                <a:cubicBezTo>
                  <a:pt x="290623" y="494414"/>
                  <a:pt x="145311" y="672509"/>
                  <a:pt x="0" y="850605"/>
                </a:cubicBezTo>
              </a:path>
            </a:pathLst>
          </a:custGeom>
          <a:ln w="3175">
            <a:solidFill>
              <a:schemeClr val="bg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>
              <a:defRPr/>
            </a:pPr>
            <a:endParaRPr lang="en-US"/>
          </a:p>
        </p:txBody>
      </p:sp>
      <p:sp>
        <p:nvSpPr>
          <p:cNvPr id="406" name="Flowchart: Sequential Access Storage 665">
            <a:extLst>
              <a:ext uri="{FF2B5EF4-FFF2-40B4-BE49-F238E27FC236}">
                <a16:creationId xmlns:a16="http://schemas.microsoft.com/office/drawing/2014/main" id="{72531DB3-A216-2A4C-896A-61073278D0EF}"/>
              </a:ext>
            </a:extLst>
          </p:cNvPr>
          <p:cNvSpPr/>
          <p:nvPr/>
        </p:nvSpPr>
        <p:spPr>
          <a:xfrm>
            <a:off x="3310603" y="2871728"/>
            <a:ext cx="2389187" cy="1795523"/>
          </a:xfrm>
          <a:prstGeom prst="flowChartMagneticTape">
            <a:avLst/>
          </a:prstGeom>
          <a:solidFill>
            <a:schemeClr val="accent3"/>
          </a:solidFill>
          <a:ln w="127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anchor="ctr"/>
          <a:lstStyle/>
          <a:p>
            <a:pPr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sz="2400" kern="0" dirty="0">
                <a:solidFill>
                  <a:schemeClr val="tx1"/>
                </a:solidFill>
                <a:latin typeface="Calibri"/>
                <a:ea typeface="+mn-ea"/>
                <a:cs typeface="+mn-cs"/>
              </a:rPr>
              <a:t>Registered Continuous Query</a:t>
            </a:r>
          </a:p>
        </p:txBody>
      </p:sp>
      <p:sp>
        <p:nvSpPr>
          <p:cNvPr id="407" name="Cloud Callout 406">
            <a:extLst>
              <a:ext uri="{FF2B5EF4-FFF2-40B4-BE49-F238E27FC236}">
                <a16:creationId xmlns:a16="http://schemas.microsoft.com/office/drawing/2014/main" id="{9B4D1542-6854-0343-9F40-F775B0E8C873}"/>
              </a:ext>
            </a:extLst>
          </p:cNvPr>
          <p:cNvSpPr/>
          <p:nvPr/>
        </p:nvSpPr>
        <p:spPr bwMode="auto">
          <a:xfrm>
            <a:off x="600740" y="1211738"/>
            <a:ext cx="2743200" cy="1622365"/>
          </a:xfrm>
          <a:prstGeom prst="cloudCallout">
            <a:avLst>
              <a:gd name="adj1" fmla="val -25266"/>
              <a:gd name="adj2" fmla="val 9311"/>
            </a:avLst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2400" kern="0" dirty="0">
                <a:solidFill>
                  <a:prstClr val="black"/>
                </a:solidFill>
                <a:latin typeface="Calibri"/>
              </a:rPr>
              <a:t>Data Sources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rgbClr val="49695D"/>
              </a:solidFill>
              <a:effectLst/>
              <a:latin typeface="Arial" charset="0"/>
            </a:endParaRPr>
          </a:p>
        </p:txBody>
      </p:sp>
      <p:grpSp>
        <p:nvGrpSpPr>
          <p:cNvPr id="412" name="Group 411">
            <a:extLst>
              <a:ext uri="{FF2B5EF4-FFF2-40B4-BE49-F238E27FC236}">
                <a16:creationId xmlns:a16="http://schemas.microsoft.com/office/drawing/2014/main" id="{0806B477-B94F-4047-A83D-E68A6C35B9ED}"/>
              </a:ext>
            </a:extLst>
          </p:cNvPr>
          <p:cNvGrpSpPr/>
          <p:nvPr/>
        </p:nvGrpSpPr>
        <p:grpSpPr>
          <a:xfrm>
            <a:off x="533732" y="4359276"/>
            <a:ext cx="1265079" cy="192874"/>
            <a:chOff x="806734" y="4046186"/>
            <a:chExt cx="1694728" cy="258379"/>
          </a:xfrm>
        </p:grpSpPr>
        <p:sp>
          <p:nvSpPr>
            <p:cNvPr id="413" name="TextBox 412">
              <a:extLst>
                <a:ext uri="{FF2B5EF4-FFF2-40B4-BE49-F238E27FC236}">
                  <a16:creationId xmlns:a16="http://schemas.microsoft.com/office/drawing/2014/main" id="{EB9F03FF-FC2B-6D42-8491-61A783E4839E}"/>
                </a:ext>
              </a:extLst>
            </p:cNvPr>
            <p:cNvSpPr txBox="1"/>
            <p:nvPr/>
          </p:nvSpPr>
          <p:spPr>
            <a:xfrm>
              <a:off x="1402701" y="4046186"/>
              <a:ext cx="1098761" cy="25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</a:rPr>
                <a:t>E. Della Valle</a:t>
              </a:r>
            </a:p>
          </p:txBody>
        </p:sp>
        <p:pic>
          <p:nvPicPr>
            <p:cNvPr id="414" name="Picture 2" descr="https://mirrors.creativecommons.org/presskit/buttons/88x31/png/by.png">
              <a:extLst>
                <a:ext uri="{FF2B5EF4-FFF2-40B4-BE49-F238E27FC236}">
                  <a16:creationId xmlns:a16="http://schemas.microsoft.com/office/drawing/2014/main" id="{BB9973B7-F117-4F43-85F3-B61AA0DEE0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734" y="4078829"/>
              <a:ext cx="645190" cy="225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5" name="Rectangle 414">
              <a:extLst>
                <a:ext uri="{FF2B5EF4-FFF2-40B4-BE49-F238E27FC236}">
                  <a16:creationId xmlns:a16="http://schemas.microsoft.com/office/drawing/2014/main" id="{F854637D-0050-5147-A85F-269F760EC918}"/>
                </a:ext>
              </a:extLst>
            </p:cNvPr>
            <p:cNvSpPr/>
            <p:nvPr/>
          </p:nvSpPr>
          <p:spPr>
            <a:xfrm>
              <a:off x="806734" y="4078829"/>
              <a:ext cx="1633835" cy="225736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0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4ACD60-2FD0-F947-96BE-979FD9CF7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46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2BAC7-EE67-CE45-9435-AA3B4170C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9320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71605E-6 L 0.16666 2.7160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3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531 -1.85185E-6 L 0.13368 -1.85185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4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A2735-09DB-2D43-887E-3531ABB3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Windows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FA9DB-2EB6-394B-BE62-5F2362F98A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Streams are infinite in nature</a:t>
            </a:r>
          </a:p>
          <a:p>
            <a:r>
              <a:rPr lang="en-GB" dirty="0"/>
              <a:t>Processing can end only if the input is finite</a:t>
            </a:r>
          </a:p>
          <a:p>
            <a:r>
              <a:rPr lang="en-GB" dirty="0"/>
              <a:t>A </a:t>
            </a:r>
            <a:r>
              <a:rPr lang="en-GB" b="1" dirty="0">
                <a:solidFill>
                  <a:schemeClr val="accent4"/>
                </a:solidFill>
              </a:rPr>
              <a:t>window operator </a:t>
            </a:r>
            <a:r>
              <a:rPr lang="en-GB" dirty="0">
                <a:solidFill>
                  <a:schemeClr val="bg1"/>
                </a:solidFill>
              </a:rPr>
              <a:t>selects a finite portion of a stream</a:t>
            </a:r>
          </a:p>
          <a:p>
            <a:r>
              <a:rPr lang="en-GB" dirty="0">
                <a:solidFill>
                  <a:schemeClr val="bg1"/>
                </a:solidFill>
              </a:rPr>
              <a:t>We have seen the </a:t>
            </a:r>
            <a:r>
              <a:rPr lang="en-GB" dirty="0">
                <a:solidFill>
                  <a:schemeClr val="accent6"/>
                </a:solidFill>
              </a:rPr>
              <a:t>time range</a:t>
            </a:r>
            <a:r>
              <a:rPr lang="en-GB" dirty="0">
                <a:solidFill>
                  <a:schemeClr val="bg1"/>
                </a:solidFill>
              </a:rPr>
              <a:t> operator</a:t>
            </a:r>
          </a:p>
          <a:p>
            <a:r>
              <a:rPr lang="en-GB" dirty="0">
                <a:solidFill>
                  <a:schemeClr val="bg1"/>
                </a:solidFill>
              </a:rPr>
              <a:t>Flux includes a window operator that builds table </a:t>
            </a:r>
            <a:r>
              <a:rPr lang="en-GB" b="1" dirty="0">
                <a:solidFill>
                  <a:schemeClr val="accent4"/>
                </a:solidFill>
              </a:rPr>
              <a:t>tumbling</a:t>
            </a:r>
            <a:r>
              <a:rPr lang="en-GB" dirty="0">
                <a:solidFill>
                  <a:schemeClr val="bg1"/>
                </a:solidFill>
              </a:rPr>
              <a:t> across the results of the time range operator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e.g. </a:t>
            </a:r>
            <a:r>
              <a:rPr lang="en-US" dirty="0" err="1">
                <a:solidFill>
                  <a:schemeClr val="accent1"/>
                </a:solidFill>
                <a:latin typeface="Courier" pitchFamily="2" charset="0"/>
              </a:rPr>
              <a:t>aggregate</a:t>
            </a:r>
            <a:r>
              <a:rPr lang="en-US" dirty="0" err="1">
                <a:solidFill>
                  <a:schemeClr val="accent4"/>
                </a:solidFill>
                <a:latin typeface="Courier" pitchFamily="2" charset="0"/>
              </a:rPr>
              <a:t>Window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(every: 60m,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mean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B43F04-5780-3549-9E7E-C63505E59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47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2BFE5-44A5-7B43-A710-B44A9B03E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179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D6F8E-FDD8-534C-B7D9-E2CFD311B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8208348" cy="3391161"/>
          </a:xfrm>
        </p:spPr>
        <p:txBody>
          <a:bodyPr/>
          <a:lstStyle/>
          <a:p>
            <a:r>
              <a:rPr lang="en-US" sz="1900" noProof="0" dirty="0"/>
              <a:t>Anatomy of a Flux query:</a:t>
            </a:r>
          </a:p>
          <a:p>
            <a:pPr lvl="1"/>
            <a:r>
              <a:rPr lang="en-US" sz="1900" noProof="0" dirty="0">
                <a:solidFill>
                  <a:schemeClr val="accent5"/>
                </a:solidFill>
              </a:rPr>
              <a:t>data source</a:t>
            </a:r>
          </a:p>
          <a:p>
            <a:pPr lvl="1"/>
            <a:r>
              <a:rPr lang="en-US" sz="1900" noProof="0" dirty="0">
                <a:solidFill>
                  <a:schemeClr val="accent6"/>
                </a:solidFill>
              </a:rPr>
              <a:t>time range </a:t>
            </a:r>
          </a:p>
          <a:p>
            <a:pPr lvl="1"/>
            <a:r>
              <a:rPr lang="en-US" sz="1900" noProof="0" dirty="0">
                <a:solidFill>
                  <a:schemeClr val="accent2"/>
                </a:solidFill>
              </a:rPr>
              <a:t>data filters</a:t>
            </a:r>
          </a:p>
          <a:p>
            <a:pPr lvl="1"/>
            <a:r>
              <a:rPr lang="en-US" sz="1900" dirty="0">
                <a:solidFill>
                  <a:schemeClr val="accent4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Arial"/>
              </a:rPr>
              <a:t>shaping</a:t>
            </a:r>
          </a:p>
          <a:p>
            <a:pPr lvl="1"/>
            <a:r>
              <a:rPr lang="en-US" sz="19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Arial"/>
              </a:rPr>
              <a:t>processing</a:t>
            </a:r>
          </a:p>
        </p:txBody>
      </p:sp>
      <p:sp>
        <p:nvSpPr>
          <p:cNvPr id="813" name="Google Shape;813;p93"/>
          <p:cNvSpPr txBox="1"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it-IT" noProof="0" dirty="0" err="1"/>
              <a:t>Example</a:t>
            </a:r>
            <a:r>
              <a:rPr lang="it-IT" noProof="0" dirty="0"/>
              <a:t> of </a:t>
            </a:r>
            <a:r>
              <a:rPr lang="it-IT" noProof="0" dirty="0" err="1"/>
              <a:t>tumbling</a:t>
            </a:r>
            <a:r>
              <a:rPr lang="it-IT" noProof="0" dirty="0"/>
              <a:t> </a:t>
            </a:r>
            <a:r>
              <a:rPr lang="it-IT" noProof="0" dirty="0" err="1"/>
              <a:t>window</a:t>
            </a:r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44C16D-11A2-8240-82C9-9918059691E1}"/>
              </a:ext>
            </a:extLst>
          </p:cNvPr>
          <p:cNvSpPr/>
          <p:nvPr/>
        </p:nvSpPr>
        <p:spPr>
          <a:xfrm>
            <a:off x="3860630" y="1606192"/>
            <a:ext cx="4931677" cy="2469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bucket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:"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telegraf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 lang="it-IT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autogen</a:t>
            </a:r>
            <a:r>
              <a:rPr lang="it-IT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")</a:t>
            </a:r>
            <a:endParaRPr lang="it-IT" b="1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dirty="0" err="1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range</a:t>
            </a:r>
            <a:r>
              <a:rPr lang="it-IT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(start:-1h)</a:t>
            </a:r>
            <a:endParaRPr lang="it-IT" dirty="0">
              <a:solidFill>
                <a:schemeClr val="accent6"/>
              </a:solidFill>
            </a:endParaRP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filter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: (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) =&gt; 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measurement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cpu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field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system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dirty="0" err="1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value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&gt; 2000.0)</a:t>
            </a:r>
          </a:p>
          <a:p>
            <a:pPr lvl="0">
              <a:lnSpc>
                <a:spcPct val="160000"/>
              </a:lnSpc>
            </a:pPr>
            <a:r>
              <a:rPr lang="it-IT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it-IT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it-IT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aggregate</a:t>
            </a:r>
            <a:r>
              <a:rPr lang="en-GB" dirty="0" err="1">
                <a:solidFill>
                  <a:schemeClr val="accent4"/>
                </a:solidFill>
                <a:latin typeface="Courier" pitchFamily="2" charset="0"/>
              </a:rPr>
              <a:t>Window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(every: 60m,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mean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)</a:t>
            </a:r>
            <a:endParaRPr lang="it-IT" dirty="0">
              <a:solidFill>
                <a:schemeClr val="accent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D22751-B86B-EE49-AE75-E6399336D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48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6234A-AACF-674A-B329-8E9A1FCCC6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4363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681F3-6AD2-3341-94C8-F41B21E3F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Tumbling?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D07CE-0A16-9843-AEEC-E20635766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Sea, Ocean, Water, Waves, Bridge, Structure, People">
            <a:extLst>
              <a:ext uri="{FF2B5EF4-FFF2-40B4-BE49-F238E27FC236}">
                <a16:creationId xmlns:a16="http://schemas.microsoft.com/office/drawing/2014/main" id="{C92AAF06-5F84-0B48-ACB9-31DDF9A94B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" t="23229" r="-1575" b="13889"/>
          <a:stretch/>
        </p:blipFill>
        <p:spPr bwMode="auto">
          <a:xfrm>
            <a:off x="463540" y="1244339"/>
            <a:ext cx="8350851" cy="339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260FC5-3CE0-5C45-9795-A6FAA7BFF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49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CCD594-97CE-7B46-9847-553D798CBE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688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77;p33" descr="Image">
            <a:extLst>
              <a:ext uri="{FF2B5EF4-FFF2-40B4-BE49-F238E27FC236}">
                <a16:creationId xmlns:a16="http://schemas.microsoft.com/office/drawing/2014/main" id="{CDA92745-8835-5447-A54D-B5B612197409}"/>
              </a:ext>
            </a:extLst>
          </p:cNvPr>
          <p:cNvPicPr preferRelativeResize="0"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254081" y="1372925"/>
            <a:ext cx="3608644" cy="24046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9296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53C2C-919A-B448-9017-14757ED3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Tumbling windows</a:t>
            </a:r>
          </a:p>
        </p:txBody>
      </p:sp>
      <p:grpSp>
        <p:nvGrpSpPr>
          <p:cNvPr id="1191" name="Group 1190">
            <a:extLst>
              <a:ext uri="{FF2B5EF4-FFF2-40B4-BE49-F238E27FC236}">
                <a16:creationId xmlns:a16="http://schemas.microsoft.com/office/drawing/2014/main" id="{E7D69D51-812A-E54C-A00D-A67197DF40F9}"/>
              </a:ext>
            </a:extLst>
          </p:cNvPr>
          <p:cNvGrpSpPr/>
          <p:nvPr/>
        </p:nvGrpSpPr>
        <p:grpSpPr>
          <a:xfrm>
            <a:off x="620233" y="1550931"/>
            <a:ext cx="5955192" cy="1184082"/>
            <a:chOff x="620233" y="1550931"/>
            <a:chExt cx="5955192" cy="1184082"/>
          </a:xfrm>
        </p:grpSpPr>
        <p:grpSp>
          <p:nvGrpSpPr>
            <p:cNvPr id="5" name="Group 336">
              <a:extLst>
                <a:ext uri="{FF2B5EF4-FFF2-40B4-BE49-F238E27FC236}">
                  <a16:creationId xmlns:a16="http://schemas.microsoft.com/office/drawing/2014/main" id="{E6FBB563-DB82-D94C-8D85-AB63261F7D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0233" y="1558676"/>
              <a:ext cx="81180" cy="1176337"/>
              <a:chOff x="576" y="1008"/>
              <a:chExt cx="96" cy="1392"/>
            </a:xfrm>
          </p:grpSpPr>
          <p:sp>
            <p:nvSpPr>
              <p:cNvPr id="321" name="Rectangle 337">
                <a:extLst>
                  <a:ext uri="{FF2B5EF4-FFF2-40B4-BE49-F238E27FC236}">
                    <a16:creationId xmlns:a16="http://schemas.microsoft.com/office/drawing/2014/main" id="{CD29AA00-BD3F-8340-8B9D-7CA81E14F6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2" name="Rectangle 338">
                <a:extLst>
                  <a:ext uri="{FF2B5EF4-FFF2-40B4-BE49-F238E27FC236}">
                    <a16:creationId xmlns:a16="http://schemas.microsoft.com/office/drawing/2014/main" id="{68A17C20-E35E-414E-85E1-19602ABAE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3" name="Rectangle 339">
                <a:extLst>
                  <a:ext uri="{FF2B5EF4-FFF2-40B4-BE49-F238E27FC236}">
                    <a16:creationId xmlns:a16="http://schemas.microsoft.com/office/drawing/2014/main" id="{7DE56E56-9D81-0545-8E6E-A6DD170C4A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4" name="Rectangle 340">
                <a:extLst>
                  <a:ext uri="{FF2B5EF4-FFF2-40B4-BE49-F238E27FC236}">
                    <a16:creationId xmlns:a16="http://schemas.microsoft.com/office/drawing/2014/main" id="{B5F60F4A-AC72-E04D-9B89-1CC10DCFBE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5" name="Rectangle 341">
                <a:extLst>
                  <a:ext uri="{FF2B5EF4-FFF2-40B4-BE49-F238E27FC236}">
                    <a16:creationId xmlns:a16="http://schemas.microsoft.com/office/drawing/2014/main" id="{B59C0F0C-6A76-2D4A-BD60-4192737DA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6" name="Rectangle 342">
                <a:extLst>
                  <a:ext uri="{FF2B5EF4-FFF2-40B4-BE49-F238E27FC236}">
                    <a16:creationId xmlns:a16="http://schemas.microsoft.com/office/drawing/2014/main" id="{9F4FAAE0-EC87-5944-A48A-E16F4674B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7" name="Rectangle 343">
                <a:extLst>
                  <a:ext uri="{FF2B5EF4-FFF2-40B4-BE49-F238E27FC236}">
                    <a16:creationId xmlns:a16="http://schemas.microsoft.com/office/drawing/2014/main" id="{99F17234-D9D1-BD4F-BBF7-4E4AD3361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8" name="Rectangle 344">
                <a:extLst>
                  <a:ext uri="{FF2B5EF4-FFF2-40B4-BE49-F238E27FC236}">
                    <a16:creationId xmlns:a16="http://schemas.microsoft.com/office/drawing/2014/main" id="{B5497CA9-EA98-F842-BA10-B8680644BE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9" name="Rectangle 345">
                <a:extLst>
                  <a:ext uri="{FF2B5EF4-FFF2-40B4-BE49-F238E27FC236}">
                    <a16:creationId xmlns:a16="http://schemas.microsoft.com/office/drawing/2014/main" id="{E0800FD3-29EC-A34A-8E89-0CC0E38C95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0" name="Rectangle 346">
                <a:extLst>
                  <a:ext uri="{FF2B5EF4-FFF2-40B4-BE49-F238E27FC236}">
                    <a16:creationId xmlns:a16="http://schemas.microsoft.com/office/drawing/2014/main" id="{56E1A404-8812-4748-95FB-6EB02C89C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" name="Group 347">
              <a:extLst>
                <a:ext uri="{FF2B5EF4-FFF2-40B4-BE49-F238E27FC236}">
                  <a16:creationId xmlns:a16="http://schemas.microsoft.com/office/drawing/2014/main" id="{DE1E7134-965E-C24A-A15C-F61554749C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2003" y="1558676"/>
              <a:ext cx="81180" cy="1176337"/>
              <a:chOff x="720" y="1008"/>
              <a:chExt cx="96" cy="1392"/>
            </a:xfrm>
          </p:grpSpPr>
          <p:sp>
            <p:nvSpPr>
              <p:cNvPr id="311" name="Rectangle 348">
                <a:extLst>
                  <a:ext uri="{FF2B5EF4-FFF2-40B4-BE49-F238E27FC236}">
                    <a16:creationId xmlns:a16="http://schemas.microsoft.com/office/drawing/2014/main" id="{5C9119B7-A812-3C4A-A042-423A5685B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2" name="Rectangle 349">
                <a:extLst>
                  <a:ext uri="{FF2B5EF4-FFF2-40B4-BE49-F238E27FC236}">
                    <a16:creationId xmlns:a16="http://schemas.microsoft.com/office/drawing/2014/main" id="{ECF350C1-AB68-954B-BFF8-E3BEEB2C1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3" name="Rectangle 350">
                <a:extLst>
                  <a:ext uri="{FF2B5EF4-FFF2-40B4-BE49-F238E27FC236}">
                    <a16:creationId xmlns:a16="http://schemas.microsoft.com/office/drawing/2014/main" id="{2651900B-0069-5343-AEA4-58BB3F39AB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4" name="Rectangle 351">
                <a:extLst>
                  <a:ext uri="{FF2B5EF4-FFF2-40B4-BE49-F238E27FC236}">
                    <a16:creationId xmlns:a16="http://schemas.microsoft.com/office/drawing/2014/main" id="{10698382-9C22-9744-ABC1-1B301049A1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5" name="Rectangle 352">
                <a:extLst>
                  <a:ext uri="{FF2B5EF4-FFF2-40B4-BE49-F238E27FC236}">
                    <a16:creationId xmlns:a16="http://schemas.microsoft.com/office/drawing/2014/main" id="{C92D3227-B4CA-D449-9BA8-0B5DF8983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6" name="Rectangle 353">
                <a:extLst>
                  <a:ext uri="{FF2B5EF4-FFF2-40B4-BE49-F238E27FC236}">
                    <a16:creationId xmlns:a16="http://schemas.microsoft.com/office/drawing/2014/main" id="{81E50C3B-9CC2-B249-AB47-F5A87D1038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7" name="Rectangle 354">
                <a:extLst>
                  <a:ext uri="{FF2B5EF4-FFF2-40B4-BE49-F238E27FC236}">
                    <a16:creationId xmlns:a16="http://schemas.microsoft.com/office/drawing/2014/main" id="{67CB6D31-E7DB-3740-8890-EF5927CF50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8" name="Rectangle 355">
                <a:extLst>
                  <a:ext uri="{FF2B5EF4-FFF2-40B4-BE49-F238E27FC236}">
                    <a16:creationId xmlns:a16="http://schemas.microsoft.com/office/drawing/2014/main" id="{BC4D5A46-CC16-EF4B-8BA5-5A8CDCAD41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9" name="Rectangle 356">
                <a:extLst>
                  <a:ext uri="{FF2B5EF4-FFF2-40B4-BE49-F238E27FC236}">
                    <a16:creationId xmlns:a16="http://schemas.microsoft.com/office/drawing/2014/main" id="{BC709261-F078-874B-8B88-12BD9FC7F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0" name="Rectangle 357">
                <a:extLst>
                  <a:ext uri="{FF2B5EF4-FFF2-40B4-BE49-F238E27FC236}">
                    <a16:creationId xmlns:a16="http://schemas.microsoft.com/office/drawing/2014/main" id="{8A3564DD-0ED4-474C-9F04-43932C576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" name="Group 358">
              <a:extLst>
                <a:ext uri="{FF2B5EF4-FFF2-40B4-BE49-F238E27FC236}">
                  <a16:creationId xmlns:a16="http://schemas.microsoft.com/office/drawing/2014/main" id="{029A62CF-A1BB-1A4A-9250-979DC0F558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3772" y="1558676"/>
              <a:ext cx="81180" cy="1176337"/>
              <a:chOff x="864" y="1008"/>
              <a:chExt cx="96" cy="1392"/>
            </a:xfrm>
          </p:grpSpPr>
          <p:sp>
            <p:nvSpPr>
              <p:cNvPr id="301" name="Rectangle 359">
                <a:extLst>
                  <a:ext uri="{FF2B5EF4-FFF2-40B4-BE49-F238E27FC236}">
                    <a16:creationId xmlns:a16="http://schemas.microsoft.com/office/drawing/2014/main" id="{4C6B2960-7CDF-6F4C-A9B4-68CDB0460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2" name="Rectangle 360">
                <a:extLst>
                  <a:ext uri="{FF2B5EF4-FFF2-40B4-BE49-F238E27FC236}">
                    <a16:creationId xmlns:a16="http://schemas.microsoft.com/office/drawing/2014/main" id="{2B145AF1-F37A-CF4F-BBE4-CFBFFDE3A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3" name="Rectangle 361">
                <a:extLst>
                  <a:ext uri="{FF2B5EF4-FFF2-40B4-BE49-F238E27FC236}">
                    <a16:creationId xmlns:a16="http://schemas.microsoft.com/office/drawing/2014/main" id="{DDFE3B3B-B405-894C-9C3F-6D3DF4406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4" name="Rectangle 362">
                <a:extLst>
                  <a:ext uri="{FF2B5EF4-FFF2-40B4-BE49-F238E27FC236}">
                    <a16:creationId xmlns:a16="http://schemas.microsoft.com/office/drawing/2014/main" id="{A76A2CA9-E030-1642-813F-7AD9E9EE8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5" name="Rectangle 363">
                <a:extLst>
                  <a:ext uri="{FF2B5EF4-FFF2-40B4-BE49-F238E27FC236}">
                    <a16:creationId xmlns:a16="http://schemas.microsoft.com/office/drawing/2014/main" id="{F1225E9F-187E-714D-9B6E-78277FFF0C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6" name="Rectangle 364">
                <a:extLst>
                  <a:ext uri="{FF2B5EF4-FFF2-40B4-BE49-F238E27FC236}">
                    <a16:creationId xmlns:a16="http://schemas.microsoft.com/office/drawing/2014/main" id="{37EEA022-00DC-9C4C-8469-DF410B60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7" name="Rectangle 365">
                <a:extLst>
                  <a:ext uri="{FF2B5EF4-FFF2-40B4-BE49-F238E27FC236}">
                    <a16:creationId xmlns:a16="http://schemas.microsoft.com/office/drawing/2014/main" id="{E5EECC98-4FF4-4844-93A0-7C54E8E1A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8" name="Rectangle 366">
                <a:extLst>
                  <a:ext uri="{FF2B5EF4-FFF2-40B4-BE49-F238E27FC236}">
                    <a16:creationId xmlns:a16="http://schemas.microsoft.com/office/drawing/2014/main" id="{21CB62FE-E47A-EB4F-8D3E-4CADDEF9D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9" name="Rectangle 367">
                <a:extLst>
                  <a:ext uri="{FF2B5EF4-FFF2-40B4-BE49-F238E27FC236}">
                    <a16:creationId xmlns:a16="http://schemas.microsoft.com/office/drawing/2014/main" id="{016DA46E-D19B-3542-833A-46A3BD1F1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0" name="Rectangle 368">
                <a:extLst>
                  <a:ext uri="{FF2B5EF4-FFF2-40B4-BE49-F238E27FC236}">
                    <a16:creationId xmlns:a16="http://schemas.microsoft.com/office/drawing/2014/main" id="{A78E3F74-6F47-094F-A66A-4F8A54AE2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" name="Group 369">
              <a:extLst>
                <a:ext uri="{FF2B5EF4-FFF2-40B4-BE49-F238E27FC236}">
                  <a16:creationId xmlns:a16="http://schemas.microsoft.com/office/drawing/2014/main" id="{0357B93A-3DFC-E846-B4CC-5817929042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5542" y="1558676"/>
              <a:ext cx="81180" cy="1176337"/>
              <a:chOff x="1008" y="1008"/>
              <a:chExt cx="96" cy="1392"/>
            </a:xfrm>
          </p:grpSpPr>
          <p:sp>
            <p:nvSpPr>
              <p:cNvPr id="291" name="Rectangle 370">
                <a:extLst>
                  <a:ext uri="{FF2B5EF4-FFF2-40B4-BE49-F238E27FC236}">
                    <a16:creationId xmlns:a16="http://schemas.microsoft.com/office/drawing/2014/main" id="{0FD12746-0E76-4948-8D56-0E858B05F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2" name="Rectangle 371">
                <a:extLst>
                  <a:ext uri="{FF2B5EF4-FFF2-40B4-BE49-F238E27FC236}">
                    <a16:creationId xmlns:a16="http://schemas.microsoft.com/office/drawing/2014/main" id="{90D5E12D-E277-D84C-AAF8-5A3D4E62E4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3" name="Rectangle 372">
                <a:extLst>
                  <a:ext uri="{FF2B5EF4-FFF2-40B4-BE49-F238E27FC236}">
                    <a16:creationId xmlns:a16="http://schemas.microsoft.com/office/drawing/2014/main" id="{D8083F5E-858F-4C49-8E1D-B75785A93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4" name="Rectangle 373">
                <a:extLst>
                  <a:ext uri="{FF2B5EF4-FFF2-40B4-BE49-F238E27FC236}">
                    <a16:creationId xmlns:a16="http://schemas.microsoft.com/office/drawing/2014/main" id="{1ED763C9-562A-D34D-AB18-884EBB610F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5" name="Rectangle 374">
                <a:extLst>
                  <a:ext uri="{FF2B5EF4-FFF2-40B4-BE49-F238E27FC236}">
                    <a16:creationId xmlns:a16="http://schemas.microsoft.com/office/drawing/2014/main" id="{584B5DFE-5709-E14F-9977-226F0D549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6" name="Rectangle 375">
                <a:extLst>
                  <a:ext uri="{FF2B5EF4-FFF2-40B4-BE49-F238E27FC236}">
                    <a16:creationId xmlns:a16="http://schemas.microsoft.com/office/drawing/2014/main" id="{637D7E13-4616-6543-B753-7A9F1D2AC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7" name="Rectangle 376">
                <a:extLst>
                  <a:ext uri="{FF2B5EF4-FFF2-40B4-BE49-F238E27FC236}">
                    <a16:creationId xmlns:a16="http://schemas.microsoft.com/office/drawing/2014/main" id="{87A6F5F3-3EAB-0748-894E-82F5C5D51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8" name="Rectangle 377">
                <a:extLst>
                  <a:ext uri="{FF2B5EF4-FFF2-40B4-BE49-F238E27FC236}">
                    <a16:creationId xmlns:a16="http://schemas.microsoft.com/office/drawing/2014/main" id="{1B683761-848F-0A4C-A142-9744AD39E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9" name="Rectangle 378">
                <a:extLst>
                  <a:ext uri="{FF2B5EF4-FFF2-40B4-BE49-F238E27FC236}">
                    <a16:creationId xmlns:a16="http://schemas.microsoft.com/office/drawing/2014/main" id="{4F0C7B06-CFF6-6740-9435-94A6D67B0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0" name="Rectangle 379">
                <a:extLst>
                  <a:ext uri="{FF2B5EF4-FFF2-40B4-BE49-F238E27FC236}">
                    <a16:creationId xmlns:a16="http://schemas.microsoft.com/office/drawing/2014/main" id="{3C54A581-072D-E841-963F-95CC6538C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9" name="Group 380">
              <a:extLst>
                <a:ext uri="{FF2B5EF4-FFF2-40B4-BE49-F238E27FC236}">
                  <a16:creationId xmlns:a16="http://schemas.microsoft.com/office/drawing/2014/main" id="{01A50754-B000-BE4F-8A7B-4879689CB8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07311" y="1558676"/>
              <a:ext cx="81180" cy="1176337"/>
              <a:chOff x="1152" y="1008"/>
              <a:chExt cx="96" cy="1392"/>
            </a:xfrm>
          </p:grpSpPr>
          <p:sp>
            <p:nvSpPr>
              <p:cNvPr id="281" name="Rectangle 381">
                <a:extLst>
                  <a:ext uri="{FF2B5EF4-FFF2-40B4-BE49-F238E27FC236}">
                    <a16:creationId xmlns:a16="http://schemas.microsoft.com/office/drawing/2014/main" id="{A4F7504F-FCA9-774F-A8B4-21118DE99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2" name="Rectangle 382">
                <a:extLst>
                  <a:ext uri="{FF2B5EF4-FFF2-40B4-BE49-F238E27FC236}">
                    <a16:creationId xmlns:a16="http://schemas.microsoft.com/office/drawing/2014/main" id="{33A502DC-EC6B-4042-BB25-684ACE0E5B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3" name="Rectangle 383">
                <a:extLst>
                  <a:ext uri="{FF2B5EF4-FFF2-40B4-BE49-F238E27FC236}">
                    <a16:creationId xmlns:a16="http://schemas.microsoft.com/office/drawing/2014/main" id="{AE2C810A-1AB7-3E43-A3CE-BD70858555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4" name="Rectangle 384">
                <a:extLst>
                  <a:ext uri="{FF2B5EF4-FFF2-40B4-BE49-F238E27FC236}">
                    <a16:creationId xmlns:a16="http://schemas.microsoft.com/office/drawing/2014/main" id="{DD499222-239D-7446-8D5E-CCBB7A3F86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5" name="Rectangle 385">
                <a:extLst>
                  <a:ext uri="{FF2B5EF4-FFF2-40B4-BE49-F238E27FC236}">
                    <a16:creationId xmlns:a16="http://schemas.microsoft.com/office/drawing/2014/main" id="{4740B9A7-FB04-344C-BDB2-33B6593DB9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6" name="Rectangle 386">
                <a:extLst>
                  <a:ext uri="{FF2B5EF4-FFF2-40B4-BE49-F238E27FC236}">
                    <a16:creationId xmlns:a16="http://schemas.microsoft.com/office/drawing/2014/main" id="{E33DCE5F-217B-8A4F-812C-F5549BA1E9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7" name="Rectangle 387">
                <a:extLst>
                  <a:ext uri="{FF2B5EF4-FFF2-40B4-BE49-F238E27FC236}">
                    <a16:creationId xmlns:a16="http://schemas.microsoft.com/office/drawing/2014/main" id="{AD1CF683-F3CF-B84B-9312-D2EDC5C773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8" name="Rectangle 388">
                <a:extLst>
                  <a:ext uri="{FF2B5EF4-FFF2-40B4-BE49-F238E27FC236}">
                    <a16:creationId xmlns:a16="http://schemas.microsoft.com/office/drawing/2014/main" id="{D7873808-2DC2-8146-BFD7-6EA3A351E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9" name="Rectangle 389">
                <a:extLst>
                  <a:ext uri="{FF2B5EF4-FFF2-40B4-BE49-F238E27FC236}">
                    <a16:creationId xmlns:a16="http://schemas.microsoft.com/office/drawing/2014/main" id="{DB735B7B-AE3A-C847-86AF-BE589BB4B9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0" name="Rectangle 390">
                <a:extLst>
                  <a:ext uri="{FF2B5EF4-FFF2-40B4-BE49-F238E27FC236}">
                    <a16:creationId xmlns:a16="http://schemas.microsoft.com/office/drawing/2014/main" id="{08D4EB4F-9FB5-164C-90CE-FF6F78660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11" name="Rectangle 392">
              <a:extLst>
                <a:ext uri="{FF2B5EF4-FFF2-40B4-BE49-F238E27FC236}">
                  <a16:creationId xmlns:a16="http://schemas.microsoft.com/office/drawing/2014/main" id="{DF390F3B-F5E2-A84D-A97A-90C618A09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" name="Rectangle 393">
              <a:extLst>
                <a:ext uri="{FF2B5EF4-FFF2-40B4-BE49-F238E27FC236}">
                  <a16:creationId xmlns:a16="http://schemas.microsoft.com/office/drawing/2014/main" id="{18EC09CF-D646-2742-BF6B-8667E3FFB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92374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" name="Rectangle 394">
              <a:extLst>
                <a:ext uri="{FF2B5EF4-FFF2-40B4-BE49-F238E27FC236}">
                  <a16:creationId xmlns:a16="http://schemas.microsoft.com/office/drawing/2014/main" id="{2CA89C99-081C-1B44-B9CF-235B78AC5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" name="Rectangle 395">
              <a:extLst>
                <a:ext uri="{FF2B5EF4-FFF2-40B4-BE49-F238E27FC236}">
                  <a16:creationId xmlns:a16="http://schemas.microsoft.com/office/drawing/2014/main" id="{BE25F43C-CE44-0C45-9B34-84EFC9845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" name="Rectangle 396">
              <a:extLst>
                <a:ext uri="{FF2B5EF4-FFF2-40B4-BE49-F238E27FC236}">
                  <a16:creationId xmlns:a16="http://schemas.microsoft.com/office/drawing/2014/main" id="{BB66D5FC-10C9-564E-8998-028B2C644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" name="Rectangle 397">
              <a:extLst>
                <a:ext uri="{FF2B5EF4-FFF2-40B4-BE49-F238E27FC236}">
                  <a16:creationId xmlns:a16="http://schemas.microsoft.com/office/drawing/2014/main" id="{4FB84482-99DC-DF4B-AC4F-9026E3D48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" name="Rectangle 398">
              <a:extLst>
                <a:ext uri="{FF2B5EF4-FFF2-40B4-BE49-F238E27FC236}">
                  <a16:creationId xmlns:a16="http://schemas.microsoft.com/office/drawing/2014/main" id="{5C50B383-593C-0644-9282-EFC668985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" name="Rectangle 399">
              <a:extLst>
                <a:ext uri="{FF2B5EF4-FFF2-40B4-BE49-F238E27FC236}">
                  <a16:creationId xmlns:a16="http://schemas.microsoft.com/office/drawing/2014/main" id="{A9181180-D4E1-B84F-AC59-B24A944AC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" name="Rectangle 400">
              <a:extLst>
                <a:ext uri="{FF2B5EF4-FFF2-40B4-BE49-F238E27FC236}">
                  <a16:creationId xmlns:a16="http://schemas.microsoft.com/office/drawing/2014/main" id="{EE74E769-46FF-1C4A-A823-27986A568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" name="Rectangle 401">
              <a:extLst>
                <a:ext uri="{FF2B5EF4-FFF2-40B4-BE49-F238E27FC236}">
                  <a16:creationId xmlns:a16="http://schemas.microsoft.com/office/drawing/2014/main" id="{EBB29BE2-6A8D-7542-99CD-4C69B2926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" name="Rectangle 402">
              <a:extLst>
                <a:ext uri="{FF2B5EF4-FFF2-40B4-BE49-F238E27FC236}">
                  <a16:creationId xmlns:a16="http://schemas.microsoft.com/office/drawing/2014/main" id="{83E43F6F-9B4A-054B-985F-42B74A2BE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" name="Rectangle 403">
              <a:extLst>
                <a:ext uri="{FF2B5EF4-FFF2-40B4-BE49-F238E27FC236}">
                  <a16:creationId xmlns:a16="http://schemas.microsoft.com/office/drawing/2014/main" id="{0F4E6ACC-6ECD-F14F-8A18-F43DC2E9F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" name="Rectangle 404">
              <a:extLst>
                <a:ext uri="{FF2B5EF4-FFF2-40B4-BE49-F238E27FC236}">
                  <a16:creationId xmlns:a16="http://schemas.microsoft.com/office/drawing/2014/main" id="{F3FDD8DA-36B5-3542-9878-F33B748BA5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" name="Rectangle 405">
              <a:extLst>
                <a:ext uri="{FF2B5EF4-FFF2-40B4-BE49-F238E27FC236}">
                  <a16:creationId xmlns:a16="http://schemas.microsoft.com/office/drawing/2014/main" id="{B4C899FE-15D9-2441-A88E-24DAC5D05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" name="Rectangle 406">
              <a:extLst>
                <a:ext uri="{FF2B5EF4-FFF2-40B4-BE49-F238E27FC236}">
                  <a16:creationId xmlns:a16="http://schemas.microsoft.com/office/drawing/2014/main" id="{0876C268-BEDF-D54E-8807-79E6DC473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" name="Rectangle 407">
              <a:extLst>
                <a:ext uri="{FF2B5EF4-FFF2-40B4-BE49-F238E27FC236}">
                  <a16:creationId xmlns:a16="http://schemas.microsoft.com/office/drawing/2014/main" id="{9CB800A9-4B96-A443-8993-6EEC75104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" name="Rectangle 408">
              <a:extLst>
                <a:ext uri="{FF2B5EF4-FFF2-40B4-BE49-F238E27FC236}">
                  <a16:creationId xmlns:a16="http://schemas.microsoft.com/office/drawing/2014/main" id="{85869E11-95D1-3449-AB2F-CFB039506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" name="Rectangle 409">
              <a:extLst>
                <a:ext uri="{FF2B5EF4-FFF2-40B4-BE49-F238E27FC236}">
                  <a16:creationId xmlns:a16="http://schemas.microsoft.com/office/drawing/2014/main" id="{6C3EB3CE-233F-5F42-B6AE-4E83B3ED7F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9" name="Rectangle 410">
              <a:extLst>
                <a:ext uri="{FF2B5EF4-FFF2-40B4-BE49-F238E27FC236}">
                  <a16:creationId xmlns:a16="http://schemas.microsoft.com/office/drawing/2014/main" id="{E2506B60-A5F2-A44F-B8B3-35D77029C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0" name="Rectangle 411">
              <a:extLst>
                <a:ext uri="{FF2B5EF4-FFF2-40B4-BE49-F238E27FC236}">
                  <a16:creationId xmlns:a16="http://schemas.microsoft.com/office/drawing/2014/main" id="{F4FFB72F-E41A-9642-BD64-783469579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1" name="Rectangle 412">
              <a:extLst>
                <a:ext uri="{FF2B5EF4-FFF2-40B4-BE49-F238E27FC236}">
                  <a16:creationId xmlns:a16="http://schemas.microsoft.com/office/drawing/2014/main" id="{BD10A6FF-5D6D-4245-879E-BE9EED90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2" name="Rectangle 413">
              <a:extLst>
                <a:ext uri="{FF2B5EF4-FFF2-40B4-BE49-F238E27FC236}">
                  <a16:creationId xmlns:a16="http://schemas.microsoft.com/office/drawing/2014/main" id="{77DD5412-4249-1D4F-A298-1F16BBBA9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3" name="Rectangle 414">
              <a:extLst>
                <a:ext uri="{FF2B5EF4-FFF2-40B4-BE49-F238E27FC236}">
                  <a16:creationId xmlns:a16="http://schemas.microsoft.com/office/drawing/2014/main" id="{0DB9352B-E8AD-8544-9096-8C51E85C0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" name="Rectangle 415">
              <a:extLst>
                <a:ext uri="{FF2B5EF4-FFF2-40B4-BE49-F238E27FC236}">
                  <a16:creationId xmlns:a16="http://schemas.microsoft.com/office/drawing/2014/main" id="{DD174B90-BDE3-954A-B41A-B4E2E7A7A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" name="Rectangle 416">
              <a:extLst>
                <a:ext uri="{FF2B5EF4-FFF2-40B4-BE49-F238E27FC236}">
                  <a16:creationId xmlns:a16="http://schemas.microsoft.com/office/drawing/2014/main" id="{CEA73693-9FE3-9946-A6BE-3A0DCEE9F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" name="Rectangle 417">
              <a:extLst>
                <a:ext uri="{FF2B5EF4-FFF2-40B4-BE49-F238E27FC236}">
                  <a16:creationId xmlns:a16="http://schemas.microsoft.com/office/drawing/2014/main" id="{FFE638AF-083A-CC40-A029-8D7301DF0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80205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" name="Rectangle 418">
              <a:extLst>
                <a:ext uri="{FF2B5EF4-FFF2-40B4-BE49-F238E27FC236}">
                  <a16:creationId xmlns:a16="http://schemas.microsoft.com/office/drawing/2014/main" id="{8E6F16B3-B39D-AA44-BE80-5E1B86BA6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65388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" name="Rectangle 419">
              <a:extLst>
                <a:ext uri="{FF2B5EF4-FFF2-40B4-BE49-F238E27FC236}">
                  <a16:creationId xmlns:a16="http://schemas.microsoft.com/office/drawing/2014/main" id="{A88621D4-5EF5-DA47-8F85-B44D9C459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" name="Rectangle 420">
              <a:extLst>
                <a:ext uri="{FF2B5EF4-FFF2-40B4-BE49-F238E27FC236}">
                  <a16:creationId xmlns:a16="http://schemas.microsoft.com/office/drawing/2014/main" id="{A51B6E7D-9F00-C341-8BA8-871078DB9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" name="Rectangle 421">
              <a:extLst>
                <a:ext uri="{FF2B5EF4-FFF2-40B4-BE49-F238E27FC236}">
                  <a16:creationId xmlns:a16="http://schemas.microsoft.com/office/drawing/2014/main" id="{17062D63-562F-6F42-B133-B125475C5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" name="Rectangle 422">
              <a:extLst>
                <a:ext uri="{FF2B5EF4-FFF2-40B4-BE49-F238E27FC236}">
                  <a16:creationId xmlns:a16="http://schemas.microsoft.com/office/drawing/2014/main" id="{44CF6BA0-FCF0-E341-A31E-1A804BC52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2" name="Rectangle 423">
              <a:extLst>
                <a:ext uri="{FF2B5EF4-FFF2-40B4-BE49-F238E27FC236}">
                  <a16:creationId xmlns:a16="http://schemas.microsoft.com/office/drawing/2014/main" id="{02D39C43-4793-2E4C-A505-B25F981C3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3" name="Rectangle 424">
              <a:extLst>
                <a:ext uri="{FF2B5EF4-FFF2-40B4-BE49-F238E27FC236}">
                  <a16:creationId xmlns:a16="http://schemas.microsoft.com/office/drawing/2014/main" id="{A9626096-8A43-B44B-867C-740BC59299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4" name="Rectangle 425">
              <a:extLst>
                <a:ext uri="{FF2B5EF4-FFF2-40B4-BE49-F238E27FC236}">
                  <a16:creationId xmlns:a16="http://schemas.microsoft.com/office/drawing/2014/main" id="{3562334B-B428-EE49-B063-B54306403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53219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" name="Rectangle 426">
              <a:extLst>
                <a:ext uri="{FF2B5EF4-FFF2-40B4-BE49-F238E27FC236}">
                  <a16:creationId xmlns:a16="http://schemas.microsoft.com/office/drawing/2014/main" id="{E5EAAC23-7F19-1244-8610-0FD7FF7808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" name="Rectangle 427">
              <a:extLst>
                <a:ext uri="{FF2B5EF4-FFF2-40B4-BE49-F238E27FC236}">
                  <a16:creationId xmlns:a16="http://schemas.microsoft.com/office/drawing/2014/main" id="{5434096D-FCDD-7E44-8C39-1AEE2B834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" name="Rectangle 428">
              <a:extLst>
                <a:ext uri="{FF2B5EF4-FFF2-40B4-BE49-F238E27FC236}">
                  <a16:creationId xmlns:a16="http://schemas.microsoft.com/office/drawing/2014/main" id="{00BBA801-120F-C745-9711-603D9AA08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" name="Rectangle 429">
              <a:extLst>
                <a:ext uri="{FF2B5EF4-FFF2-40B4-BE49-F238E27FC236}">
                  <a16:creationId xmlns:a16="http://schemas.microsoft.com/office/drawing/2014/main" id="{EF4B27EA-9A5A-B84C-AF87-FB195F7D7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" name="Rectangle 430">
              <a:extLst>
                <a:ext uri="{FF2B5EF4-FFF2-40B4-BE49-F238E27FC236}">
                  <a16:creationId xmlns:a16="http://schemas.microsoft.com/office/drawing/2014/main" id="{3C541111-DDCC-1A42-9EB4-2A257B548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" name="Rectangle 431">
              <a:extLst>
                <a:ext uri="{FF2B5EF4-FFF2-40B4-BE49-F238E27FC236}">
                  <a16:creationId xmlns:a16="http://schemas.microsoft.com/office/drawing/2014/main" id="{DD64BA68-BAB7-F043-8510-0F33208C4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" name="Rectangle 432">
              <a:extLst>
                <a:ext uri="{FF2B5EF4-FFF2-40B4-BE49-F238E27FC236}">
                  <a16:creationId xmlns:a16="http://schemas.microsoft.com/office/drawing/2014/main" id="{4EED7EF6-B3A5-BF4C-ABEF-D21BD2E89C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" name="Rectangle 433">
              <a:extLst>
                <a:ext uri="{FF2B5EF4-FFF2-40B4-BE49-F238E27FC236}">
                  <a16:creationId xmlns:a16="http://schemas.microsoft.com/office/drawing/2014/main" id="{29ED3D3C-EBBF-0E4E-9BF1-EB2EEAA0CB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" name="Rectangle 434">
              <a:extLst>
                <a:ext uri="{FF2B5EF4-FFF2-40B4-BE49-F238E27FC236}">
                  <a16:creationId xmlns:a16="http://schemas.microsoft.com/office/drawing/2014/main" id="{CF05A43A-1FF4-524F-A549-710A2ABE51A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" name="Rectangle 435">
              <a:extLst>
                <a:ext uri="{FF2B5EF4-FFF2-40B4-BE49-F238E27FC236}">
                  <a16:creationId xmlns:a16="http://schemas.microsoft.com/office/drawing/2014/main" id="{58307589-353B-F745-97AE-8DE24FAF3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" name="Rectangle 436">
              <a:extLst>
                <a:ext uri="{FF2B5EF4-FFF2-40B4-BE49-F238E27FC236}">
                  <a16:creationId xmlns:a16="http://schemas.microsoft.com/office/drawing/2014/main" id="{263BFDC8-E165-2E48-9C66-636687D170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" name="Rectangle 437">
              <a:extLst>
                <a:ext uri="{FF2B5EF4-FFF2-40B4-BE49-F238E27FC236}">
                  <a16:creationId xmlns:a16="http://schemas.microsoft.com/office/drawing/2014/main" id="{E5A55CFD-3E33-9D4F-AECD-F2E0C58FF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" name="Rectangle 438">
              <a:extLst>
                <a:ext uri="{FF2B5EF4-FFF2-40B4-BE49-F238E27FC236}">
                  <a16:creationId xmlns:a16="http://schemas.microsoft.com/office/drawing/2014/main" id="{52CE01C3-6816-0A4A-AB45-0C956ECB3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" name="Rectangle 439">
              <a:extLst>
                <a:ext uri="{FF2B5EF4-FFF2-40B4-BE49-F238E27FC236}">
                  <a16:creationId xmlns:a16="http://schemas.microsoft.com/office/drawing/2014/main" id="{8E89FD0E-CDCC-BF4A-8915-F7B2D5B8B0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9" name="Rectangle 440">
              <a:extLst>
                <a:ext uri="{FF2B5EF4-FFF2-40B4-BE49-F238E27FC236}">
                  <a16:creationId xmlns:a16="http://schemas.microsoft.com/office/drawing/2014/main" id="{23668AD8-EA2F-F04B-A54C-F6C25E0E6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0" name="Rectangle 441">
              <a:extLst>
                <a:ext uri="{FF2B5EF4-FFF2-40B4-BE49-F238E27FC236}">
                  <a16:creationId xmlns:a16="http://schemas.microsoft.com/office/drawing/2014/main" id="{79EF3CFE-1217-2D43-B6F8-619D297CC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1" name="Rectangle 442">
              <a:extLst>
                <a:ext uri="{FF2B5EF4-FFF2-40B4-BE49-F238E27FC236}">
                  <a16:creationId xmlns:a16="http://schemas.microsoft.com/office/drawing/2014/main" id="{D442A7EB-59C2-1544-98E9-35960DF59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1671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2" name="Rectangle 443">
              <a:extLst>
                <a:ext uri="{FF2B5EF4-FFF2-40B4-BE49-F238E27FC236}">
                  <a16:creationId xmlns:a16="http://schemas.microsoft.com/office/drawing/2014/main" id="{87E65EEE-AA4E-5846-96AC-97019DCCC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41050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3" name="Rectangle 444">
              <a:extLst>
                <a:ext uri="{FF2B5EF4-FFF2-40B4-BE49-F238E27FC236}">
                  <a16:creationId xmlns:a16="http://schemas.microsoft.com/office/drawing/2014/main" id="{CC22C642-57D2-474A-94CF-F0CDDC20C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4" name="Rectangle 445">
              <a:extLst>
                <a:ext uri="{FF2B5EF4-FFF2-40B4-BE49-F238E27FC236}">
                  <a16:creationId xmlns:a16="http://schemas.microsoft.com/office/drawing/2014/main" id="{99F87104-3DFB-7C48-B8B2-B2AA57ADAE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5" name="Rectangle 446">
              <a:extLst>
                <a:ext uri="{FF2B5EF4-FFF2-40B4-BE49-F238E27FC236}">
                  <a16:creationId xmlns:a16="http://schemas.microsoft.com/office/drawing/2014/main" id="{1D88E6EC-6D35-EC48-B526-D9D21F2CF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" name="Rectangle 447">
              <a:extLst>
                <a:ext uri="{FF2B5EF4-FFF2-40B4-BE49-F238E27FC236}">
                  <a16:creationId xmlns:a16="http://schemas.microsoft.com/office/drawing/2014/main" id="{8EDDF0BD-16CA-EB45-A820-637AFF93C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" name="Rectangle 448">
              <a:extLst>
                <a:ext uri="{FF2B5EF4-FFF2-40B4-BE49-F238E27FC236}">
                  <a16:creationId xmlns:a16="http://schemas.microsoft.com/office/drawing/2014/main" id="{95836B25-2641-5E40-ADAD-A91FAF52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" name="Rectangle 449">
              <a:extLst>
                <a:ext uri="{FF2B5EF4-FFF2-40B4-BE49-F238E27FC236}">
                  <a16:creationId xmlns:a16="http://schemas.microsoft.com/office/drawing/2014/main" id="{DA8E49D9-4DCF-EC48-8DC9-7F897FA672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" name="Rectangle 450">
              <a:extLst>
                <a:ext uri="{FF2B5EF4-FFF2-40B4-BE49-F238E27FC236}">
                  <a16:creationId xmlns:a16="http://schemas.microsoft.com/office/drawing/2014/main" id="{5A06467F-3244-634A-B6AD-FABE6EDEE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" name="Rectangle 451">
              <a:extLst>
                <a:ext uri="{FF2B5EF4-FFF2-40B4-BE49-F238E27FC236}">
                  <a16:creationId xmlns:a16="http://schemas.microsoft.com/office/drawing/2014/main" id="{68819B3F-CA83-D948-B886-88542DAD6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" name="Rectangle 452">
              <a:extLst>
                <a:ext uri="{FF2B5EF4-FFF2-40B4-BE49-F238E27FC236}">
                  <a16:creationId xmlns:a16="http://schemas.microsoft.com/office/drawing/2014/main" id="{63654308-4944-4241-805F-46984192E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" name="Rectangle 453">
              <a:extLst>
                <a:ext uri="{FF2B5EF4-FFF2-40B4-BE49-F238E27FC236}">
                  <a16:creationId xmlns:a16="http://schemas.microsoft.com/office/drawing/2014/main" id="{F41D69F4-696D-3A4E-9140-709E3D8FCD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" name="Rectangle 454">
              <a:extLst>
                <a:ext uri="{FF2B5EF4-FFF2-40B4-BE49-F238E27FC236}">
                  <a16:creationId xmlns:a16="http://schemas.microsoft.com/office/drawing/2014/main" id="{6F6E4F99-D3AB-8F4C-88B1-18A402641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" name="Rectangle 455">
              <a:extLst>
                <a:ext uri="{FF2B5EF4-FFF2-40B4-BE49-F238E27FC236}">
                  <a16:creationId xmlns:a16="http://schemas.microsoft.com/office/drawing/2014/main" id="{D6E33653-26EE-6645-9D37-6F3AD9298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" name="Rectangle 456">
              <a:extLst>
                <a:ext uri="{FF2B5EF4-FFF2-40B4-BE49-F238E27FC236}">
                  <a16:creationId xmlns:a16="http://schemas.microsoft.com/office/drawing/2014/main" id="{9EDE1000-2A87-3343-A6A9-7054512E3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" name="Rectangle 457">
              <a:extLst>
                <a:ext uri="{FF2B5EF4-FFF2-40B4-BE49-F238E27FC236}">
                  <a16:creationId xmlns:a16="http://schemas.microsoft.com/office/drawing/2014/main" id="{724C3A9B-9094-174F-B178-507FF56A51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" name="Rectangle 458">
              <a:extLst>
                <a:ext uri="{FF2B5EF4-FFF2-40B4-BE49-F238E27FC236}">
                  <a16:creationId xmlns:a16="http://schemas.microsoft.com/office/drawing/2014/main" id="{462B0D90-5D38-2946-8769-70F400560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" name="Rectangle 459">
              <a:extLst>
                <a:ext uri="{FF2B5EF4-FFF2-40B4-BE49-F238E27FC236}">
                  <a16:creationId xmlns:a16="http://schemas.microsoft.com/office/drawing/2014/main" id="{50C5B945-7B85-EB44-9AFD-21D79D5D4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" name="Rectangle 460">
              <a:extLst>
                <a:ext uri="{FF2B5EF4-FFF2-40B4-BE49-F238E27FC236}">
                  <a16:creationId xmlns:a16="http://schemas.microsoft.com/office/drawing/2014/main" id="{3DE6C351-C37F-5746-8C42-E2846FEE9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55867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" name="Rectangle 461">
              <a:extLst>
                <a:ext uri="{FF2B5EF4-FFF2-40B4-BE49-F238E27FC236}">
                  <a16:creationId xmlns:a16="http://schemas.microsoft.com/office/drawing/2014/main" id="{04A9900C-BAA9-7547-B70B-E46B9E0A98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68036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" name="Rectangle 462">
              <a:extLst>
                <a:ext uri="{FF2B5EF4-FFF2-40B4-BE49-F238E27FC236}">
                  <a16:creationId xmlns:a16="http://schemas.microsoft.com/office/drawing/2014/main" id="{B7CDDC11-9FFF-A441-BAC6-C9BD9DE97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80205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" name="Rectangle 463">
              <a:extLst>
                <a:ext uri="{FF2B5EF4-FFF2-40B4-BE49-F238E27FC236}">
                  <a16:creationId xmlns:a16="http://schemas.microsoft.com/office/drawing/2014/main" id="{68C5B6CB-AC66-C642-9BEE-E5C41F9E88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" name="Rectangle 464">
              <a:extLst>
                <a:ext uri="{FF2B5EF4-FFF2-40B4-BE49-F238E27FC236}">
                  <a16:creationId xmlns:a16="http://schemas.microsoft.com/office/drawing/2014/main" id="{BCB188A0-D3D8-7042-886C-1E64C5C21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" name="Rectangle 465">
              <a:extLst>
                <a:ext uri="{FF2B5EF4-FFF2-40B4-BE49-F238E27FC236}">
                  <a16:creationId xmlns:a16="http://schemas.microsoft.com/office/drawing/2014/main" id="{AE9F82FC-B48D-5B46-AB7C-B88332D839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92374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" name="Rectangle 466">
              <a:extLst>
                <a:ext uri="{FF2B5EF4-FFF2-40B4-BE49-F238E27FC236}">
                  <a16:creationId xmlns:a16="http://schemas.microsoft.com/office/drawing/2014/main" id="{06BDF2E0-77F0-DF45-A630-EDBE154E4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80205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" name="Rectangle 467">
              <a:extLst>
                <a:ext uri="{FF2B5EF4-FFF2-40B4-BE49-F238E27FC236}">
                  <a16:creationId xmlns:a16="http://schemas.microsoft.com/office/drawing/2014/main" id="{38F93F62-B2E9-7446-ADAA-B346BFD23C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92374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" name="Rectangle 468">
              <a:extLst>
                <a:ext uri="{FF2B5EF4-FFF2-40B4-BE49-F238E27FC236}">
                  <a16:creationId xmlns:a16="http://schemas.microsoft.com/office/drawing/2014/main" id="{2EAC84B9-EDDD-0C4A-B337-A28B57505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04543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" name="Rectangle 469">
              <a:extLst>
                <a:ext uri="{FF2B5EF4-FFF2-40B4-BE49-F238E27FC236}">
                  <a16:creationId xmlns:a16="http://schemas.microsoft.com/office/drawing/2014/main" id="{18501808-73BB-5A4D-92A7-0DD4DC5C3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53219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" name="Rectangle 470">
              <a:extLst>
                <a:ext uri="{FF2B5EF4-FFF2-40B4-BE49-F238E27FC236}">
                  <a16:creationId xmlns:a16="http://schemas.microsoft.com/office/drawing/2014/main" id="{A0405808-542A-E447-987F-2B5CDF7CCB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65388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" name="Rectangle 471">
              <a:extLst>
                <a:ext uri="{FF2B5EF4-FFF2-40B4-BE49-F238E27FC236}">
                  <a16:creationId xmlns:a16="http://schemas.microsoft.com/office/drawing/2014/main" id="{22CA1D2E-DB54-8748-8F5A-CB53F1C1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41050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" name="Rectangle 472">
              <a:extLst>
                <a:ext uri="{FF2B5EF4-FFF2-40B4-BE49-F238E27FC236}">
                  <a16:creationId xmlns:a16="http://schemas.microsoft.com/office/drawing/2014/main" id="{3410753B-DC3A-C44E-89F8-5EED3A3E4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55867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" name="Rectangle 473">
              <a:extLst>
                <a:ext uri="{FF2B5EF4-FFF2-40B4-BE49-F238E27FC236}">
                  <a16:creationId xmlns:a16="http://schemas.microsoft.com/office/drawing/2014/main" id="{BC4E1BD4-52D9-8E43-8412-7BE35A4F5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68036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" name="Rectangle 474">
              <a:extLst>
                <a:ext uri="{FF2B5EF4-FFF2-40B4-BE49-F238E27FC236}">
                  <a16:creationId xmlns:a16="http://schemas.microsoft.com/office/drawing/2014/main" id="{D107483C-F5E7-EC4E-92F9-FA11A00B2C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" name="Rectangle 475">
              <a:extLst>
                <a:ext uri="{FF2B5EF4-FFF2-40B4-BE49-F238E27FC236}">
                  <a16:creationId xmlns:a16="http://schemas.microsoft.com/office/drawing/2014/main" id="{861919FF-9B49-E944-B8A2-FF4E6B511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" name="Rectangle 478">
              <a:extLst>
                <a:ext uri="{FF2B5EF4-FFF2-40B4-BE49-F238E27FC236}">
                  <a16:creationId xmlns:a16="http://schemas.microsoft.com/office/drawing/2014/main" id="{7747C9E1-B7E7-6A46-83AB-EB2D7E2BDD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" name="Rectangle 479">
              <a:extLst>
                <a:ext uri="{FF2B5EF4-FFF2-40B4-BE49-F238E27FC236}">
                  <a16:creationId xmlns:a16="http://schemas.microsoft.com/office/drawing/2014/main" id="{55D67E98-3A54-8149-A1CC-593AC13C1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" name="Rectangle 482">
              <a:extLst>
                <a:ext uri="{FF2B5EF4-FFF2-40B4-BE49-F238E27FC236}">
                  <a16:creationId xmlns:a16="http://schemas.microsoft.com/office/drawing/2014/main" id="{5BFE255D-D7EB-4445-A03A-0E67F48BAA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8" name="Rectangle 509">
              <a:extLst>
                <a:ext uri="{FF2B5EF4-FFF2-40B4-BE49-F238E27FC236}">
                  <a16:creationId xmlns:a16="http://schemas.microsoft.com/office/drawing/2014/main" id="{FB464D6E-2765-6244-8B54-54E44CA5934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9" name="Rectangle 510">
              <a:extLst>
                <a:ext uri="{FF2B5EF4-FFF2-40B4-BE49-F238E27FC236}">
                  <a16:creationId xmlns:a16="http://schemas.microsoft.com/office/drawing/2014/main" id="{5DCD2BB6-9225-3C4B-95F1-83345C6B4FF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0" name="Rectangle 511">
              <a:extLst>
                <a:ext uri="{FF2B5EF4-FFF2-40B4-BE49-F238E27FC236}">
                  <a16:creationId xmlns:a16="http://schemas.microsoft.com/office/drawing/2014/main" id="{B0FC66C8-1CB7-C94F-BDD7-AFA713FDC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1" name="Rectangle 512">
              <a:extLst>
                <a:ext uri="{FF2B5EF4-FFF2-40B4-BE49-F238E27FC236}">
                  <a16:creationId xmlns:a16="http://schemas.microsoft.com/office/drawing/2014/main" id="{94F459D0-1B45-5A4B-ABF8-15FDD94E42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2" name="Rectangle 513">
              <a:extLst>
                <a:ext uri="{FF2B5EF4-FFF2-40B4-BE49-F238E27FC236}">
                  <a16:creationId xmlns:a16="http://schemas.microsoft.com/office/drawing/2014/main" id="{7683D3F4-87E5-514D-951D-9CC3E55120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3" name="Rectangle 514">
              <a:extLst>
                <a:ext uri="{FF2B5EF4-FFF2-40B4-BE49-F238E27FC236}">
                  <a16:creationId xmlns:a16="http://schemas.microsoft.com/office/drawing/2014/main" id="{871237DF-7E5A-DD4A-B6CE-2AFD04E1D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4" name="Rectangle 515">
              <a:extLst>
                <a:ext uri="{FF2B5EF4-FFF2-40B4-BE49-F238E27FC236}">
                  <a16:creationId xmlns:a16="http://schemas.microsoft.com/office/drawing/2014/main" id="{E83B3195-061D-C642-A7EF-8B74AF97780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5" name="Rectangle 516">
              <a:extLst>
                <a:ext uri="{FF2B5EF4-FFF2-40B4-BE49-F238E27FC236}">
                  <a16:creationId xmlns:a16="http://schemas.microsoft.com/office/drawing/2014/main" id="{7415224B-0067-8F4A-9426-C3BD0910A9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6" name="Rectangle 517">
              <a:extLst>
                <a:ext uri="{FF2B5EF4-FFF2-40B4-BE49-F238E27FC236}">
                  <a16:creationId xmlns:a16="http://schemas.microsoft.com/office/drawing/2014/main" id="{13DBAB2F-E72A-354C-8FC3-645188F7E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7" name="Rectangle 518">
              <a:extLst>
                <a:ext uri="{FF2B5EF4-FFF2-40B4-BE49-F238E27FC236}">
                  <a16:creationId xmlns:a16="http://schemas.microsoft.com/office/drawing/2014/main" id="{6901CE08-D8A4-0A40-BF55-DDA4B07D21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8" name="Rectangle 519">
              <a:extLst>
                <a:ext uri="{FF2B5EF4-FFF2-40B4-BE49-F238E27FC236}">
                  <a16:creationId xmlns:a16="http://schemas.microsoft.com/office/drawing/2014/main" id="{C0112E39-F427-7C40-8C22-0C7E6A0EA9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9" name="Rectangle 520">
              <a:extLst>
                <a:ext uri="{FF2B5EF4-FFF2-40B4-BE49-F238E27FC236}">
                  <a16:creationId xmlns:a16="http://schemas.microsoft.com/office/drawing/2014/main" id="{9A878F98-2BD7-0643-85AE-D020FF9B7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0" name="Rectangle 521">
              <a:extLst>
                <a:ext uri="{FF2B5EF4-FFF2-40B4-BE49-F238E27FC236}">
                  <a16:creationId xmlns:a16="http://schemas.microsoft.com/office/drawing/2014/main" id="{A3BDE73F-37F8-1145-8F22-2B62BB73625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1" name="Rectangle 522">
              <a:extLst>
                <a:ext uri="{FF2B5EF4-FFF2-40B4-BE49-F238E27FC236}">
                  <a16:creationId xmlns:a16="http://schemas.microsoft.com/office/drawing/2014/main" id="{51AB6F48-5C09-B042-B258-AB9546CC4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2" name="Rectangle 523">
              <a:extLst>
                <a:ext uri="{FF2B5EF4-FFF2-40B4-BE49-F238E27FC236}">
                  <a16:creationId xmlns:a16="http://schemas.microsoft.com/office/drawing/2014/main" id="{FF492FD0-3E5A-5543-8CEC-64665A30D1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92374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3" name="Rectangle 524">
              <a:extLst>
                <a:ext uri="{FF2B5EF4-FFF2-40B4-BE49-F238E27FC236}">
                  <a16:creationId xmlns:a16="http://schemas.microsoft.com/office/drawing/2014/main" id="{E7F9C21E-7692-BF4D-B8FE-EC158BE99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4" name="Rectangle 525">
              <a:extLst>
                <a:ext uri="{FF2B5EF4-FFF2-40B4-BE49-F238E27FC236}">
                  <a16:creationId xmlns:a16="http://schemas.microsoft.com/office/drawing/2014/main" id="{B6C7F35C-397C-174B-8FA3-9099F84E9F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5" name="Rectangle 526">
              <a:extLst>
                <a:ext uri="{FF2B5EF4-FFF2-40B4-BE49-F238E27FC236}">
                  <a16:creationId xmlns:a16="http://schemas.microsoft.com/office/drawing/2014/main" id="{8675B66D-C39D-BF4D-B788-7F8581A51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6" name="Rectangle 527">
              <a:extLst>
                <a:ext uri="{FF2B5EF4-FFF2-40B4-BE49-F238E27FC236}">
                  <a16:creationId xmlns:a16="http://schemas.microsoft.com/office/drawing/2014/main" id="{B23A396D-90E9-8D4E-8F09-80E1D01997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68036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7" name="Rectangle 528">
              <a:extLst>
                <a:ext uri="{FF2B5EF4-FFF2-40B4-BE49-F238E27FC236}">
                  <a16:creationId xmlns:a16="http://schemas.microsoft.com/office/drawing/2014/main" id="{3DABADFC-1D06-164F-BB16-9D125F57D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80205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8" name="Rectangle 529">
              <a:extLst>
                <a:ext uri="{FF2B5EF4-FFF2-40B4-BE49-F238E27FC236}">
                  <a16:creationId xmlns:a16="http://schemas.microsoft.com/office/drawing/2014/main" id="{5F33190D-942A-3D44-9246-53335BF98A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41050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9" name="Rectangle 530">
              <a:extLst>
                <a:ext uri="{FF2B5EF4-FFF2-40B4-BE49-F238E27FC236}">
                  <a16:creationId xmlns:a16="http://schemas.microsoft.com/office/drawing/2014/main" id="{390E72F8-9BF4-B54A-89DC-A7F749A76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53219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0" name="Rectangle 531">
              <a:extLst>
                <a:ext uri="{FF2B5EF4-FFF2-40B4-BE49-F238E27FC236}">
                  <a16:creationId xmlns:a16="http://schemas.microsoft.com/office/drawing/2014/main" id="{6643958A-D2A2-B149-902E-0C7A85193B9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65388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1" name="Rectangle 532">
              <a:extLst>
                <a:ext uri="{FF2B5EF4-FFF2-40B4-BE49-F238E27FC236}">
                  <a16:creationId xmlns:a16="http://schemas.microsoft.com/office/drawing/2014/main" id="{5E29C269-B5FB-284F-8507-D905561606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2" name="Rectangle 533">
              <a:extLst>
                <a:ext uri="{FF2B5EF4-FFF2-40B4-BE49-F238E27FC236}">
                  <a16:creationId xmlns:a16="http://schemas.microsoft.com/office/drawing/2014/main" id="{A623F332-03E2-3045-AA7F-AFE9719843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3" name="Rectangle 534">
              <a:extLst>
                <a:ext uri="{FF2B5EF4-FFF2-40B4-BE49-F238E27FC236}">
                  <a16:creationId xmlns:a16="http://schemas.microsoft.com/office/drawing/2014/main" id="{7903B96E-F861-C244-9698-6B7CB866CE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4" name="Rectangle 535">
              <a:extLst>
                <a:ext uri="{FF2B5EF4-FFF2-40B4-BE49-F238E27FC236}">
                  <a16:creationId xmlns:a16="http://schemas.microsoft.com/office/drawing/2014/main" id="{4BF86C3D-B43C-F44F-832E-BD8BD31FA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5" name="Rectangle 536">
              <a:extLst>
                <a:ext uri="{FF2B5EF4-FFF2-40B4-BE49-F238E27FC236}">
                  <a16:creationId xmlns:a16="http://schemas.microsoft.com/office/drawing/2014/main" id="{94B1638D-CDBF-1A41-8768-BAF074B00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6" name="Rectangle 537">
              <a:extLst>
                <a:ext uri="{FF2B5EF4-FFF2-40B4-BE49-F238E27FC236}">
                  <a16:creationId xmlns:a16="http://schemas.microsoft.com/office/drawing/2014/main" id="{6DB6DE2C-0974-2A47-ADF8-FEF7C96F2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7" name="Rectangle 538">
              <a:extLst>
                <a:ext uri="{FF2B5EF4-FFF2-40B4-BE49-F238E27FC236}">
                  <a16:creationId xmlns:a16="http://schemas.microsoft.com/office/drawing/2014/main" id="{8A460E5E-665B-E442-ABC8-6A2FC28A3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65388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8" name="Rectangle 539">
              <a:extLst>
                <a:ext uri="{FF2B5EF4-FFF2-40B4-BE49-F238E27FC236}">
                  <a16:creationId xmlns:a16="http://schemas.microsoft.com/office/drawing/2014/main" id="{A60D433F-7E6E-564A-907D-00E39C873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9" name="Rectangle 540">
              <a:extLst>
                <a:ext uri="{FF2B5EF4-FFF2-40B4-BE49-F238E27FC236}">
                  <a16:creationId xmlns:a16="http://schemas.microsoft.com/office/drawing/2014/main" id="{4BD363C7-34F2-9144-8B77-81ED1CFA3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0" name="Rectangle 541">
              <a:extLst>
                <a:ext uri="{FF2B5EF4-FFF2-40B4-BE49-F238E27FC236}">
                  <a16:creationId xmlns:a16="http://schemas.microsoft.com/office/drawing/2014/main" id="{A4B41978-C843-9D48-84B1-A266DCF7D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1" name="Rectangle 542">
              <a:extLst>
                <a:ext uri="{FF2B5EF4-FFF2-40B4-BE49-F238E27FC236}">
                  <a16:creationId xmlns:a16="http://schemas.microsoft.com/office/drawing/2014/main" id="{881FF01C-952A-A444-AE0A-6C13E0026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3" name="Rectangle 544">
              <a:extLst>
                <a:ext uri="{FF2B5EF4-FFF2-40B4-BE49-F238E27FC236}">
                  <a16:creationId xmlns:a16="http://schemas.microsoft.com/office/drawing/2014/main" id="{538D08C8-A8D8-9149-B51D-0ADA1F72E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4" name="Rectangle 545">
              <a:extLst>
                <a:ext uri="{FF2B5EF4-FFF2-40B4-BE49-F238E27FC236}">
                  <a16:creationId xmlns:a16="http://schemas.microsoft.com/office/drawing/2014/main" id="{98D3A888-3AC8-7F48-AFC8-0A75904CC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5" name="Rectangle 546">
              <a:extLst>
                <a:ext uri="{FF2B5EF4-FFF2-40B4-BE49-F238E27FC236}">
                  <a16:creationId xmlns:a16="http://schemas.microsoft.com/office/drawing/2014/main" id="{40FDF56B-CFE2-5049-91D7-11E37EF74D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6" name="Rectangle 547">
              <a:extLst>
                <a:ext uri="{FF2B5EF4-FFF2-40B4-BE49-F238E27FC236}">
                  <a16:creationId xmlns:a16="http://schemas.microsoft.com/office/drawing/2014/main" id="{DBD74366-B8F2-7B4F-B9D5-CEF351F758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7" name="Rectangle 548">
              <a:extLst>
                <a:ext uri="{FF2B5EF4-FFF2-40B4-BE49-F238E27FC236}">
                  <a16:creationId xmlns:a16="http://schemas.microsoft.com/office/drawing/2014/main" id="{2DBF23C4-E49D-8647-83C2-616ACD4F7B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8" name="Rectangle 549">
              <a:extLst>
                <a:ext uri="{FF2B5EF4-FFF2-40B4-BE49-F238E27FC236}">
                  <a16:creationId xmlns:a16="http://schemas.microsoft.com/office/drawing/2014/main" id="{0B4B7524-4EA6-484A-93F5-63C3C4828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0" name="Rectangle 551">
              <a:extLst>
                <a:ext uri="{FF2B5EF4-FFF2-40B4-BE49-F238E27FC236}">
                  <a16:creationId xmlns:a16="http://schemas.microsoft.com/office/drawing/2014/main" id="{64DC3DB3-694C-9A4B-9350-00DBC8C50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5" name="Rectangle 556">
              <a:extLst>
                <a:ext uri="{FF2B5EF4-FFF2-40B4-BE49-F238E27FC236}">
                  <a16:creationId xmlns:a16="http://schemas.microsoft.com/office/drawing/2014/main" id="{DE451D05-55D8-9A49-9B6C-998E3C252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6" name="Rectangle 557">
              <a:extLst>
                <a:ext uri="{FF2B5EF4-FFF2-40B4-BE49-F238E27FC236}">
                  <a16:creationId xmlns:a16="http://schemas.microsoft.com/office/drawing/2014/main" id="{2DE56E7C-CC23-D049-AB0C-DF4C2A2C85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7" name="Rectangle 558">
              <a:extLst>
                <a:ext uri="{FF2B5EF4-FFF2-40B4-BE49-F238E27FC236}">
                  <a16:creationId xmlns:a16="http://schemas.microsoft.com/office/drawing/2014/main" id="{40874805-6ACE-EF49-8CEC-AC32FC6C9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8" name="Rectangle 559">
              <a:extLst>
                <a:ext uri="{FF2B5EF4-FFF2-40B4-BE49-F238E27FC236}">
                  <a16:creationId xmlns:a16="http://schemas.microsoft.com/office/drawing/2014/main" id="{241EFE66-EC4E-E444-B58D-4E8A0D1E5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9" name="Rectangle 560">
              <a:extLst>
                <a:ext uri="{FF2B5EF4-FFF2-40B4-BE49-F238E27FC236}">
                  <a16:creationId xmlns:a16="http://schemas.microsoft.com/office/drawing/2014/main" id="{67642DEA-F159-F642-8DB0-64835EBD4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0" name="Rectangle 561">
              <a:extLst>
                <a:ext uri="{FF2B5EF4-FFF2-40B4-BE49-F238E27FC236}">
                  <a16:creationId xmlns:a16="http://schemas.microsoft.com/office/drawing/2014/main" id="{B3A0A2A0-A7D4-2248-B6AC-4DFED7FFEE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1" name="Rectangle 562">
              <a:extLst>
                <a:ext uri="{FF2B5EF4-FFF2-40B4-BE49-F238E27FC236}">
                  <a16:creationId xmlns:a16="http://schemas.microsoft.com/office/drawing/2014/main" id="{B5815248-60CB-FE4F-94D1-D798FBBFD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2" name="Rectangle 563">
              <a:extLst>
                <a:ext uri="{FF2B5EF4-FFF2-40B4-BE49-F238E27FC236}">
                  <a16:creationId xmlns:a16="http://schemas.microsoft.com/office/drawing/2014/main" id="{B227EE09-B916-6F46-8C26-FD4C5ED08D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0" name="Rectangle 571">
              <a:extLst>
                <a:ext uri="{FF2B5EF4-FFF2-40B4-BE49-F238E27FC236}">
                  <a16:creationId xmlns:a16="http://schemas.microsoft.com/office/drawing/2014/main" id="{D2CC39F2-7C33-D241-A293-DCDB08710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1" name="Rectangle 572">
              <a:extLst>
                <a:ext uri="{FF2B5EF4-FFF2-40B4-BE49-F238E27FC236}">
                  <a16:creationId xmlns:a16="http://schemas.microsoft.com/office/drawing/2014/main" id="{A5963C40-6439-DF47-B5F3-4E8FC596F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2" name="Rectangle 573">
              <a:extLst>
                <a:ext uri="{FF2B5EF4-FFF2-40B4-BE49-F238E27FC236}">
                  <a16:creationId xmlns:a16="http://schemas.microsoft.com/office/drawing/2014/main" id="{70E9A265-9BAF-5E4B-A8A4-F9F8D968E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3" name="Rectangle 574">
              <a:extLst>
                <a:ext uri="{FF2B5EF4-FFF2-40B4-BE49-F238E27FC236}">
                  <a16:creationId xmlns:a16="http://schemas.microsoft.com/office/drawing/2014/main" id="{22466008-38AA-FC47-8987-1F6D3201B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5" name="Rectangle 576">
              <a:extLst>
                <a:ext uri="{FF2B5EF4-FFF2-40B4-BE49-F238E27FC236}">
                  <a16:creationId xmlns:a16="http://schemas.microsoft.com/office/drawing/2014/main" id="{9F26FE27-F83B-4E4E-9B49-CD6C818EE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6" name="Rectangle 577">
              <a:extLst>
                <a:ext uri="{FF2B5EF4-FFF2-40B4-BE49-F238E27FC236}">
                  <a16:creationId xmlns:a16="http://schemas.microsoft.com/office/drawing/2014/main" id="{82AF4319-1C0B-D94D-8BC6-84DFF062B5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7" name="Rectangle 578">
              <a:extLst>
                <a:ext uri="{FF2B5EF4-FFF2-40B4-BE49-F238E27FC236}">
                  <a16:creationId xmlns:a16="http://schemas.microsoft.com/office/drawing/2014/main" id="{D3923765-52DE-404D-AE92-433E1093AD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8" name="Rectangle 579">
              <a:extLst>
                <a:ext uri="{FF2B5EF4-FFF2-40B4-BE49-F238E27FC236}">
                  <a16:creationId xmlns:a16="http://schemas.microsoft.com/office/drawing/2014/main" id="{E4111E17-7D2D-8347-95CD-6F850CD06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9" name="Rectangle 580">
              <a:extLst>
                <a:ext uri="{FF2B5EF4-FFF2-40B4-BE49-F238E27FC236}">
                  <a16:creationId xmlns:a16="http://schemas.microsoft.com/office/drawing/2014/main" id="{C7B86B29-C702-A84A-903F-D1C84CE28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0" name="Rectangle 581">
              <a:extLst>
                <a:ext uri="{FF2B5EF4-FFF2-40B4-BE49-F238E27FC236}">
                  <a16:creationId xmlns:a16="http://schemas.microsoft.com/office/drawing/2014/main" id="{EDDD05C8-724B-244F-8223-0015013FB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6" name="Rectangle 587">
              <a:extLst>
                <a:ext uri="{FF2B5EF4-FFF2-40B4-BE49-F238E27FC236}">
                  <a16:creationId xmlns:a16="http://schemas.microsoft.com/office/drawing/2014/main" id="{3CF369A7-C238-0647-B5F2-A72558702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7" name="Rectangle 588">
              <a:extLst>
                <a:ext uri="{FF2B5EF4-FFF2-40B4-BE49-F238E27FC236}">
                  <a16:creationId xmlns:a16="http://schemas.microsoft.com/office/drawing/2014/main" id="{A0001585-A0DB-7148-87D4-A7B008FFF5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9" name="Rectangle 590">
              <a:extLst>
                <a:ext uri="{FF2B5EF4-FFF2-40B4-BE49-F238E27FC236}">
                  <a16:creationId xmlns:a16="http://schemas.microsoft.com/office/drawing/2014/main" id="{627CB5F8-49EB-4A4D-9606-3AC4B125C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0" name="Rectangle 591">
              <a:extLst>
                <a:ext uri="{FF2B5EF4-FFF2-40B4-BE49-F238E27FC236}">
                  <a16:creationId xmlns:a16="http://schemas.microsoft.com/office/drawing/2014/main" id="{B0FB7F4A-A22F-624E-B4E7-D29C8168B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1" name="Rectangle 592">
              <a:extLst>
                <a:ext uri="{FF2B5EF4-FFF2-40B4-BE49-F238E27FC236}">
                  <a16:creationId xmlns:a16="http://schemas.microsoft.com/office/drawing/2014/main" id="{A44FB2CD-8C57-7D4E-B12B-5EFEC6CC5B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2" name="Rectangle 593">
              <a:extLst>
                <a:ext uri="{FF2B5EF4-FFF2-40B4-BE49-F238E27FC236}">
                  <a16:creationId xmlns:a16="http://schemas.microsoft.com/office/drawing/2014/main" id="{064C2304-BA05-064A-85F9-0E303FE6C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3" name="Rectangle 594">
              <a:extLst>
                <a:ext uri="{FF2B5EF4-FFF2-40B4-BE49-F238E27FC236}">
                  <a16:creationId xmlns:a16="http://schemas.microsoft.com/office/drawing/2014/main" id="{59FC238B-6A32-0B44-BD7E-72FD46058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4" name="Rectangle 595">
              <a:extLst>
                <a:ext uri="{FF2B5EF4-FFF2-40B4-BE49-F238E27FC236}">
                  <a16:creationId xmlns:a16="http://schemas.microsoft.com/office/drawing/2014/main" id="{2A6A1B2A-3A53-6248-8886-05013DCFFF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5" name="Rectangle 596">
              <a:extLst>
                <a:ext uri="{FF2B5EF4-FFF2-40B4-BE49-F238E27FC236}">
                  <a16:creationId xmlns:a16="http://schemas.microsoft.com/office/drawing/2014/main" id="{8E06ACD3-BF14-2F44-B6F5-F3596FBE6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6" name="Rectangle 597">
              <a:extLst>
                <a:ext uri="{FF2B5EF4-FFF2-40B4-BE49-F238E27FC236}">
                  <a16:creationId xmlns:a16="http://schemas.microsoft.com/office/drawing/2014/main" id="{06E499A0-C0D6-654D-9305-38A84AC9B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7" name="Rectangle 598">
              <a:extLst>
                <a:ext uri="{FF2B5EF4-FFF2-40B4-BE49-F238E27FC236}">
                  <a16:creationId xmlns:a16="http://schemas.microsoft.com/office/drawing/2014/main" id="{8E37933F-4475-F644-993C-42F0DED87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8" name="Rectangle 599">
              <a:extLst>
                <a:ext uri="{FF2B5EF4-FFF2-40B4-BE49-F238E27FC236}">
                  <a16:creationId xmlns:a16="http://schemas.microsoft.com/office/drawing/2014/main" id="{35C13738-0FFF-1940-A826-876F342C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9" name="Rectangle 600">
              <a:extLst>
                <a:ext uri="{FF2B5EF4-FFF2-40B4-BE49-F238E27FC236}">
                  <a16:creationId xmlns:a16="http://schemas.microsoft.com/office/drawing/2014/main" id="{D4D6D4BA-8411-FD40-85A6-EE2A143A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0" name="Rectangle 601">
              <a:extLst>
                <a:ext uri="{FF2B5EF4-FFF2-40B4-BE49-F238E27FC236}">
                  <a16:creationId xmlns:a16="http://schemas.microsoft.com/office/drawing/2014/main" id="{BBB22631-4031-8742-B3B3-03D0ABD80B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1" name="Rectangle 602">
              <a:extLst>
                <a:ext uri="{FF2B5EF4-FFF2-40B4-BE49-F238E27FC236}">
                  <a16:creationId xmlns:a16="http://schemas.microsoft.com/office/drawing/2014/main" id="{466434A5-9909-064D-9513-F146CE97E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2" name="Rectangle 603">
              <a:extLst>
                <a:ext uri="{FF2B5EF4-FFF2-40B4-BE49-F238E27FC236}">
                  <a16:creationId xmlns:a16="http://schemas.microsoft.com/office/drawing/2014/main" id="{4EC19EEE-902B-8E48-828A-57AB8BFBAD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3" name="Rectangle 604">
              <a:extLst>
                <a:ext uri="{FF2B5EF4-FFF2-40B4-BE49-F238E27FC236}">
                  <a16:creationId xmlns:a16="http://schemas.microsoft.com/office/drawing/2014/main" id="{0E9B8754-707F-EA4E-A8A7-368EB69D8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4" name="Rectangle 605">
              <a:extLst>
                <a:ext uri="{FF2B5EF4-FFF2-40B4-BE49-F238E27FC236}">
                  <a16:creationId xmlns:a16="http://schemas.microsoft.com/office/drawing/2014/main" id="{5FBC90EB-05A0-7740-9C1A-1915DC18D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5" name="Rectangle 606">
              <a:extLst>
                <a:ext uri="{FF2B5EF4-FFF2-40B4-BE49-F238E27FC236}">
                  <a16:creationId xmlns:a16="http://schemas.microsoft.com/office/drawing/2014/main" id="{30DA65DF-E1E5-5047-BCCE-30C49FCC0C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6" name="Rectangle 607">
              <a:extLst>
                <a:ext uri="{FF2B5EF4-FFF2-40B4-BE49-F238E27FC236}">
                  <a16:creationId xmlns:a16="http://schemas.microsoft.com/office/drawing/2014/main" id="{34FE0196-5861-9D43-935D-57AA1C739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7" name="Rectangle 608">
              <a:extLst>
                <a:ext uri="{FF2B5EF4-FFF2-40B4-BE49-F238E27FC236}">
                  <a16:creationId xmlns:a16="http://schemas.microsoft.com/office/drawing/2014/main" id="{50CB8492-DDEA-1F4C-951E-17492719E5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8" name="Rectangle 609">
              <a:extLst>
                <a:ext uri="{FF2B5EF4-FFF2-40B4-BE49-F238E27FC236}">
                  <a16:creationId xmlns:a16="http://schemas.microsoft.com/office/drawing/2014/main" id="{A50CC1CF-8ECB-774A-B3FE-9700DD8A44D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9" name="Rectangle 610">
              <a:extLst>
                <a:ext uri="{FF2B5EF4-FFF2-40B4-BE49-F238E27FC236}">
                  <a16:creationId xmlns:a16="http://schemas.microsoft.com/office/drawing/2014/main" id="{8748AA32-217A-8749-B7F1-C5B559FBC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0" name="Rectangle 611">
              <a:extLst>
                <a:ext uri="{FF2B5EF4-FFF2-40B4-BE49-F238E27FC236}">
                  <a16:creationId xmlns:a16="http://schemas.microsoft.com/office/drawing/2014/main" id="{61297AFC-AB97-BB4A-98BF-8D232C4E85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1" name="Rectangle 612">
              <a:extLst>
                <a:ext uri="{FF2B5EF4-FFF2-40B4-BE49-F238E27FC236}">
                  <a16:creationId xmlns:a16="http://schemas.microsoft.com/office/drawing/2014/main" id="{31CD8DF2-92C9-844F-AD3C-46E0B4BA153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2" name="Rectangle 613">
              <a:extLst>
                <a:ext uri="{FF2B5EF4-FFF2-40B4-BE49-F238E27FC236}">
                  <a16:creationId xmlns:a16="http://schemas.microsoft.com/office/drawing/2014/main" id="{D67E2360-DAD8-3C4A-A66A-FB5549468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3" name="Rectangle 614">
              <a:extLst>
                <a:ext uri="{FF2B5EF4-FFF2-40B4-BE49-F238E27FC236}">
                  <a16:creationId xmlns:a16="http://schemas.microsoft.com/office/drawing/2014/main" id="{C361BD46-6248-6043-AC62-15B8A2C0FBF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4" name="Rectangle 615">
              <a:extLst>
                <a:ext uri="{FF2B5EF4-FFF2-40B4-BE49-F238E27FC236}">
                  <a16:creationId xmlns:a16="http://schemas.microsoft.com/office/drawing/2014/main" id="{58E23045-47A6-2C49-87EE-CE7742B8FD1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5" name="Rectangle 616">
              <a:extLst>
                <a:ext uri="{FF2B5EF4-FFF2-40B4-BE49-F238E27FC236}">
                  <a16:creationId xmlns:a16="http://schemas.microsoft.com/office/drawing/2014/main" id="{41FEE512-19B7-E543-A987-4CB10E71A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6" name="Rectangle 617">
              <a:extLst>
                <a:ext uri="{FF2B5EF4-FFF2-40B4-BE49-F238E27FC236}">
                  <a16:creationId xmlns:a16="http://schemas.microsoft.com/office/drawing/2014/main" id="{87B8872B-073D-5249-9189-91F2EFF4A4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7" name="Rectangle 618">
              <a:extLst>
                <a:ext uri="{FF2B5EF4-FFF2-40B4-BE49-F238E27FC236}">
                  <a16:creationId xmlns:a16="http://schemas.microsoft.com/office/drawing/2014/main" id="{513F8792-1B7F-EF41-93F0-FBBE816ECC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8" name="Rectangle 619">
              <a:extLst>
                <a:ext uri="{FF2B5EF4-FFF2-40B4-BE49-F238E27FC236}">
                  <a16:creationId xmlns:a16="http://schemas.microsoft.com/office/drawing/2014/main" id="{8623D1BC-09DD-2D4A-A31D-41580A04C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9" name="Rectangle 620">
              <a:extLst>
                <a:ext uri="{FF2B5EF4-FFF2-40B4-BE49-F238E27FC236}">
                  <a16:creationId xmlns:a16="http://schemas.microsoft.com/office/drawing/2014/main" id="{17A766A0-CBFA-8D4B-8924-660EAB67155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0" name="Rectangle 621">
              <a:extLst>
                <a:ext uri="{FF2B5EF4-FFF2-40B4-BE49-F238E27FC236}">
                  <a16:creationId xmlns:a16="http://schemas.microsoft.com/office/drawing/2014/main" id="{1B07895F-7210-2F4B-AA92-E8C1829B5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1" name="Rectangle 622">
              <a:extLst>
                <a:ext uri="{FF2B5EF4-FFF2-40B4-BE49-F238E27FC236}">
                  <a16:creationId xmlns:a16="http://schemas.microsoft.com/office/drawing/2014/main" id="{73276B4B-7AF8-7547-9F0F-4F7265377EA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2" name="Rectangle 623">
              <a:extLst>
                <a:ext uri="{FF2B5EF4-FFF2-40B4-BE49-F238E27FC236}">
                  <a16:creationId xmlns:a16="http://schemas.microsoft.com/office/drawing/2014/main" id="{3B672F40-F66D-074A-A2A6-2622966C5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3" name="Rectangle 624">
              <a:extLst>
                <a:ext uri="{FF2B5EF4-FFF2-40B4-BE49-F238E27FC236}">
                  <a16:creationId xmlns:a16="http://schemas.microsoft.com/office/drawing/2014/main" id="{BA59784C-B481-784A-92E4-69A522440E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92374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4" name="Rectangle 625">
              <a:extLst>
                <a:ext uri="{FF2B5EF4-FFF2-40B4-BE49-F238E27FC236}">
                  <a16:creationId xmlns:a16="http://schemas.microsoft.com/office/drawing/2014/main" id="{1EA58C00-44E6-C943-9173-D8D90796F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04543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5" name="Rectangle 626">
              <a:extLst>
                <a:ext uri="{FF2B5EF4-FFF2-40B4-BE49-F238E27FC236}">
                  <a16:creationId xmlns:a16="http://schemas.microsoft.com/office/drawing/2014/main" id="{08550FE8-EA9C-2444-8036-75A01D116EA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6" name="Rectangle 627">
              <a:extLst>
                <a:ext uri="{FF2B5EF4-FFF2-40B4-BE49-F238E27FC236}">
                  <a16:creationId xmlns:a16="http://schemas.microsoft.com/office/drawing/2014/main" id="{47421255-2E5B-5640-9DE3-9F982B69FD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7" name="Rectangle 628">
              <a:extLst>
                <a:ext uri="{FF2B5EF4-FFF2-40B4-BE49-F238E27FC236}">
                  <a16:creationId xmlns:a16="http://schemas.microsoft.com/office/drawing/2014/main" id="{DBBEB2F2-BB74-7343-BC5C-7C07A66B5D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68036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8" name="Rectangle 629">
              <a:extLst>
                <a:ext uri="{FF2B5EF4-FFF2-40B4-BE49-F238E27FC236}">
                  <a16:creationId xmlns:a16="http://schemas.microsoft.com/office/drawing/2014/main" id="{519F5A24-F9E6-1542-B689-94B7A309B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80205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9" name="Rectangle 630">
              <a:extLst>
                <a:ext uri="{FF2B5EF4-FFF2-40B4-BE49-F238E27FC236}">
                  <a16:creationId xmlns:a16="http://schemas.microsoft.com/office/drawing/2014/main" id="{6EFD3728-8CB1-4A4E-9BD2-3D803CC25EC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0" name="Rectangle 631">
              <a:extLst>
                <a:ext uri="{FF2B5EF4-FFF2-40B4-BE49-F238E27FC236}">
                  <a16:creationId xmlns:a16="http://schemas.microsoft.com/office/drawing/2014/main" id="{3EC57FD2-E077-1943-A3FC-79FBE0E92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55867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1" name="Rectangle 632">
              <a:extLst>
                <a:ext uri="{FF2B5EF4-FFF2-40B4-BE49-F238E27FC236}">
                  <a16:creationId xmlns:a16="http://schemas.microsoft.com/office/drawing/2014/main" id="{D79C41FF-1A36-BC45-8E12-749D213356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65388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2" name="Rectangle 633">
              <a:extLst>
                <a:ext uri="{FF2B5EF4-FFF2-40B4-BE49-F238E27FC236}">
                  <a16:creationId xmlns:a16="http://schemas.microsoft.com/office/drawing/2014/main" id="{96C397DE-397F-B04E-8EE9-2FF516AF13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1671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3" name="Rectangle 634">
              <a:extLst>
                <a:ext uri="{FF2B5EF4-FFF2-40B4-BE49-F238E27FC236}">
                  <a16:creationId xmlns:a16="http://schemas.microsoft.com/office/drawing/2014/main" id="{14AF68D8-1111-FB4F-A56F-2E9B44E08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2888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4" name="Rectangle 635">
              <a:extLst>
                <a:ext uri="{FF2B5EF4-FFF2-40B4-BE49-F238E27FC236}">
                  <a16:creationId xmlns:a16="http://schemas.microsoft.com/office/drawing/2014/main" id="{C8E7F7AF-49BD-AC40-A977-081D2568D2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41050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5" name="Rectangle 636">
              <a:extLst>
                <a:ext uri="{FF2B5EF4-FFF2-40B4-BE49-F238E27FC236}">
                  <a16:creationId xmlns:a16="http://schemas.microsoft.com/office/drawing/2014/main" id="{5FD56F8C-7821-0249-B3F3-D257F55DD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53219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6" name="Rectangle 637">
              <a:extLst>
                <a:ext uri="{FF2B5EF4-FFF2-40B4-BE49-F238E27FC236}">
                  <a16:creationId xmlns:a16="http://schemas.microsoft.com/office/drawing/2014/main" id="{8C35D969-FF62-4447-8646-AAC1AD683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7" name="Rectangle 638">
              <a:extLst>
                <a:ext uri="{FF2B5EF4-FFF2-40B4-BE49-F238E27FC236}">
                  <a16:creationId xmlns:a16="http://schemas.microsoft.com/office/drawing/2014/main" id="{C3E86374-10FD-E84E-96B6-698D30218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8" name="Rectangle 639">
              <a:extLst>
                <a:ext uri="{FF2B5EF4-FFF2-40B4-BE49-F238E27FC236}">
                  <a16:creationId xmlns:a16="http://schemas.microsoft.com/office/drawing/2014/main" id="{8CD66E15-9710-2C4A-B3F7-03B5FF985D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9" name="Rectangle 640">
              <a:extLst>
                <a:ext uri="{FF2B5EF4-FFF2-40B4-BE49-F238E27FC236}">
                  <a16:creationId xmlns:a16="http://schemas.microsoft.com/office/drawing/2014/main" id="{CA4A5934-90BD-2A45-BE73-6C75D2AD4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0" name="Rectangle 641">
              <a:extLst>
                <a:ext uri="{FF2B5EF4-FFF2-40B4-BE49-F238E27FC236}">
                  <a16:creationId xmlns:a16="http://schemas.microsoft.com/office/drawing/2014/main" id="{DC93F6FE-D5D0-C141-9536-FF039B401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1" name="Rectangle 642">
              <a:extLst>
                <a:ext uri="{FF2B5EF4-FFF2-40B4-BE49-F238E27FC236}">
                  <a16:creationId xmlns:a16="http://schemas.microsoft.com/office/drawing/2014/main" id="{7D91F285-C114-D744-AA5F-AF620ECC0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2" name="Rectangle 643">
              <a:extLst>
                <a:ext uri="{FF2B5EF4-FFF2-40B4-BE49-F238E27FC236}">
                  <a16:creationId xmlns:a16="http://schemas.microsoft.com/office/drawing/2014/main" id="{0B6BEA81-C943-B142-A10F-EB8D5C2D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3" name="Rectangle 644">
              <a:extLst>
                <a:ext uri="{FF2B5EF4-FFF2-40B4-BE49-F238E27FC236}">
                  <a16:creationId xmlns:a16="http://schemas.microsoft.com/office/drawing/2014/main" id="{5159A624-DD4F-4741-A3FC-7A91CD4A3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04543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4" name="Rectangle 645">
              <a:extLst>
                <a:ext uri="{FF2B5EF4-FFF2-40B4-BE49-F238E27FC236}">
                  <a16:creationId xmlns:a16="http://schemas.microsoft.com/office/drawing/2014/main" id="{05C99D0B-8E38-8C4A-94D0-DD0A91DBE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1671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5" name="Rectangle 646">
              <a:extLst>
                <a:ext uri="{FF2B5EF4-FFF2-40B4-BE49-F238E27FC236}">
                  <a16:creationId xmlns:a16="http://schemas.microsoft.com/office/drawing/2014/main" id="{8DB635D9-7631-B843-A674-F47C7B756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2888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6" name="Rectangle 647">
              <a:extLst>
                <a:ext uri="{FF2B5EF4-FFF2-40B4-BE49-F238E27FC236}">
                  <a16:creationId xmlns:a16="http://schemas.microsoft.com/office/drawing/2014/main" id="{E6434EA8-45ED-4940-A08D-964A62B39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7" name="Rectangle 648">
              <a:extLst>
                <a:ext uri="{FF2B5EF4-FFF2-40B4-BE49-F238E27FC236}">
                  <a16:creationId xmlns:a16="http://schemas.microsoft.com/office/drawing/2014/main" id="{A8B53D81-DEFD-E74F-B5AF-65ABE668D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8" name="Rectangle 649">
              <a:extLst>
                <a:ext uri="{FF2B5EF4-FFF2-40B4-BE49-F238E27FC236}">
                  <a16:creationId xmlns:a16="http://schemas.microsoft.com/office/drawing/2014/main" id="{264D24DF-EE92-5F4A-91EC-643CF91CE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9" name="Rectangle 650">
              <a:extLst>
                <a:ext uri="{FF2B5EF4-FFF2-40B4-BE49-F238E27FC236}">
                  <a16:creationId xmlns:a16="http://schemas.microsoft.com/office/drawing/2014/main" id="{BEF06281-EC23-B449-92F2-B80977320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0" name="Rectangle 651">
              <a:extLst>
                <a:ext uri="{FF2B5EF4-FFF2-40B4-BE49-F238E27FC236}">
                  <a16:creationId xmlns:a16="http://schemas.microsoft.com/office/drawing/2014/main" id="{5B719AE9-8D55-004C-BA21-9FACC4965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1" name="Rectangle 652">
              <a:extLst>
                <a:ext uri="{FF2B5EF4-FFF2-40B4-BE49-F238E27FC236}">
                  <a16:creationId xmlns:a16="http://schemas.microsoft.com/office/drawing/2014/main" id="{552BC79F-7058-E24A-9F66-91752E242F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2" name="Rectangle 653">
              <a:extLst>
                <a:ext uri="{FF2B5EF4-FFF2-40B4-BE49-F238E27FC236}">
                  <a16:creationId xmlns:a16="http://schemas.microsoft.com/office/drawing/2014/main" id="{473E6B78-58C1-314F-9903-76F3DE077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3" name="Rectangle 654">
              <a:extLst>
                <a:ext uri="{FF2B5EF4-FFF2-40B4-BE49-F238E27FC236}">
                  <a16:creationId xmlns:a16="http://schemas.microsoft.com/office/drawing/2014/main" id="{25BC9BFE-7B94-7343-8229-0DE7C5163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4" name="Rectangle 655">
              <a:extLst>
                <a:ext uri="{FF2B5EF4-FFF2-40B4-BE49-F238E27FC236}">
                  <a16:creationId xmlns:a16="http://schemas.microsoft.com/office/drawing/2014/main" id="{35D71981-B27E-084C-978B-6D2CFCB16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1671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5" name="Rectangle 656">
              <a:extLst>
                <a:ext uri="{FF2B5EF4-FFF2-40B4-BE49-F238E27FC236}">
                  <a16:creationId xmlns:a16="http://schemas.microsoft.com/office/drawing/2014/main" id="{2E05D14B-8C62-C64D-9A06-01B6CCF40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6" name="Rectangle 657">
              <a:extLst>
                <a:ext uri="{FF2B5EF4-FFF2-40B4-BE49-F238E27FC236}">
                  <a16:creationId xmlns:a16="http://schemas.microsoft.com/office/drawing/2014/main" id="{472534F3-4AD3-B449-A5B3-09B125337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7" name="Rectangle 658">
              <a:extLst>
                <a:ext uri="{FF2B5EF4-FFF2-40B4-BE49-F238E27FC236}">
                  <a16:creationId xmlns:a16="http://schemas.microsoft.com/office/drawing/2014/main" id="{EBD22695-2C55-AF4A-8856-438148C64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8" name="Rectangle 659">
              <a:extLst>
                <a:ext uri="{FF2B5EF4-FFF2-40B4-BE49-F238E27FC236}">
                  <a16:creationId xmlns:a16="http://schemas.microsoft.com/office/drawing/2014/main" id="{66F95AD5-5D4C-5B46-8C4D-A8475143D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9" name="Rectangle 660">
              <a:extLst>
                <a:ext uri="{FF2B5EF4-FFF2-40B4-BE49-F238E27FC236}">
                  <a16:creationId xmlns:a16="http://schemas.microsoft.com/office/drawing/2014/main" id="{46B6494C-9FAB-F949-9629-3FEF0FAB6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288816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0" name="Rectangle 661">
              <a:extLst>
                <a:ext uri="{FF2B5EF4-FFF2-40B4-BE49-F238E27FC236}">
                  <a16:creationId xmlns:a16="http://schemas.microsoft.com/office/drawing/2014/main" id="{741430CB-A2D5-A94A-987A-ED0097060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333" name="Group 336">
              <a:extLst>
                <a:ext uri="{FF2B5EF4-FFF2-40B4-BE49-F238E27FC236}">
                  <a16:creationId xmlns:a16="http://schemas.microsoft.com/office/drawing/2014/main" id="{CD102203-F92C-564A-A8AB-07C8B97EB4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212" y="1550931"/>
              <a:ext cx="81180" cy="1176337"/>
              <a:chOff x="576" y="1008"/>
              <a:chExt cx="96" cy="1392"/>
            </a:xfrm>
          </p:grpSpPr>
          <p:sp>
            <p:nvSpPr>
              <p:cNvPr id="649" name="Rectangle 337">
                <a:extLst>
                  <a:ext uri="{FF2B5EF4-FFF2-40B4-BE49-F238E27FC236}">
                    <a16:creationId xmlns:a16="http://schemas.microsoft.com/office/drawing/2014/main" id="{0FF775AF-C523-1246-B11C-83F23C83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0" name="Rectangle 338">
                <a:extLst>
                  <a:ext uri="{FF2B5EF4-FFF2-40B4-BE49-F238E27FC236}">
                    <a16:creationId xmlns:a16="http://schemas.microsoft.com/office/drawing/2014/main" id="{9C472464-174C-624A-B405-13288575D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1" name="Rectangle 339">
                <a:extLst>
                  <a:ext uri="{FF2B5EF4-FFF2-40B4-BE49-F238E27FC236}">
                    <a16:creationId xmlns:a16="http://schemas.microsoft.com/office/drawing/2014/main" id="{BA33132B-7670-7E47-B47B-F7E2F2D8E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2" name="Rectangle 340">
                <a:extLst>
                  <a:ext uri="{FF2B5EF4-FFF2-40B4-BE49-F238E27FC236}">
                    <a16:creationId xmlns:a16="http://schemas.microsoft.com/office/drawing/2014/main" id="{566CCF5B-0742-3343-A9F1-90476F8C61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3" name="Rectangle 341">
                <a:extLst>
                  <a:ext uri="{FF2B5EF4-FFF2-40B4-BE49-F238E27FC236}">
                    <a16:creationId xmlns:a16="http://schemas.microsoft.com/office/drawing/2014/main" id="{91C22B82-7494-5141-8F57-DC26E2D70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4" name="Rectangle 342">
                <a:extLst>
                  <a:ext uri="{FF2B5EF4-FFF2-40B4-BE49-F238E27FC236}">
                    <a16:creationId xmlns:a16="http://schemas.microsoft.com/office/drawing/2014/main" id="{E5015681-135C-1548-9B12-718D08F45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5" name="Rectangle 343">
                <a:extLst>
                  <a:ext uri="{FF2B5EF4-FFF2-40B4-BE49-F238E27FC236}">
                    <a16:creationId xmlns:a16="http://schemas.microsoft.com/office/drawing/2014/main" id="{8985443D-C6D4-924A-A777-3D8F464FB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6" name="Rectangle 344">
                <a:extLst>
                  <a:ext uri="{FF2B5EF4-FFF2-40B4-BE49-F238E27FC236}">
                    <a16:creationId xmlns:a16="http://schemas.microsoft.com/office/drawing/2014/main" id="{0D7C09D6-4822-DC41-B9D4-40ABF3AA4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7" name="Rectangle 345">
                <a:extLst>
                  <a:ext uri="{FF2B5EF4-FFF2-40B4-BE49-F238E27FC236}">
                    <a16:creationId xmlns:a16="http://schemas.microsoft.com/office/drawing/2014/main" id="{D0906096-A421-D04A-BDB1-BD1D18D59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8" name="Rectangle 346">
                <a:extLst>
                  <a:ext uri="{FF2B5EF4-FFF2-40B4-BE49-F238E27FC236}">
                    <a16:creationId xmlns:a16="http://schemas.microsoft.com/office/drawing/2014/main" id="{B69F7348-B417-7441-8833-CC5E8237AF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4" name="Group 347">
              <a:extLst>
                <a:ext uri="{FF2B5EF4-FFF2-40B4-BE49-F238E27FC236}">
                  <a16:creationId xmlns:a16="http://schemas.microsoft.com/office/drawing/2014/main" id="{7F5BCB3D-1C39-1F4B-A563-B3107E2D8C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0982" y="1550931"/>
              <a:ext cx="81180" cy="1176337"/>
              <a:chOff x="720" y="1008"/>
              <a:chExt cx="96" cy="1392"/>
            </a:xfrm>
          </p:grpSpPr>
          <p:sp>
            <p:nvSpPr>
              <p:cNvPr id="639" name="Rectangle 348">
                <a:extLst>
                  <a:ext uri="{FF2B5EF4-FFF2-40B4-BE49-F238E27FC236}">
                    <a16:creationId xmlns:a16="http://schemas.microsoft.com/office/drawing/2014/main" id="{C95B2D81-6D63-6A4C-9AE7-E5F0BB0F40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0" name="Rectangle 349">
                <a:extLst>
                  <a:ext uri="{FF2B5EF4-FFF2-40B4-BE49-F238E27FC236}">
                    <a16:creationId xmlns:a16="http://schemas.microsoft.com/office/drawing/2014/main" id="{C1AD7264-1AD1-C447-AD8D-BB622C299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1" name="Rectangle 350">
                <a:extLst>
                  <a:ext uri="{FF2B5EF4-FFF2-40B4-BE49-F238E27FC236}">
                    <a16:creationId xmlns:a16="http://schemas.microsoft.com/office/drawing/2014/main" id="{31F730D2-990A-634E-9986-3FA1CFFCC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2" name="Rectangle 351">
                <a:extLst>
                  <a:ext uri="{FF2B5EF4-FFF2-40B4-BE49-F238E27FC236}">
                    <a16:creationId xmlns:a16="http://schemas.microsoft.com/office/drawing/2014/main" id="{22044F74-7F1D-C541-9825-62E7FE904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3" name="Rectangle 352">
                <a:extLst>
                  <a:ext uri="{FF2B5EF4-FFF2-40B4-BE49-F238E27FC236}">
                    <a16:creationId xmlns:a16="http://schemas.microsoft.com/office/drawing/2014/main" id="{ABF15BCA-2A32-9745-B6C7-DD552B5EA8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4" name="Rectangle 353">
                <a:extLst>
                  <a:ext uri="{FF2B5EF4-FFF2-40B4-BE49-F238E27FC236}">
                    <a16:creationId xmlns:a16="http://schemas.microsoft.com/office/drawing/2014/main" id="{EAB7233D-A5DB-E848-834E-E860DAECB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5" name="Rectangle 354">
                <a:extLst>
                  <a:ext uri="{FF2B5EF4-FFF2-40B4-BE49-F238E27FC236}">
                    <a16:creationId xmlns:a16="http://schemas.microsoft.com/office/drawing/2014/main" id="{7D62DC61-BCFA-9A4A-B311-167885DF2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6" name="Rectangle 355">
                <a:extLst>
                  <a:ext uri="{FF2B5EF4-FFF2-40B4-BE49-F238E27FC236}">
                    <a16:creationId xmlns:a16="http://schemas.microsoft.com/office/drawing/2014/main" id="{E60934F6-A052-9849-8F47-4EA30BED9A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7" name="Rectangle 356">
                <a:extLst>
                  <a:ext uri="{FF2B5EF4-FFF2-40B4-BE49-F238E27FC236}">
                    <a16:creationId xmlns:a16="http://schemas.microsoft.com/office/drawing/2014/main" id="{C990670E-4A01-954E-9870-8D74DA473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8" name="Rectangle 357">
                <a:extLst>
                  <a:ext uri="{FF2B5EF4-FFF2-40B4-BE49-F238E27FC236}">
                    <a16:creationId xmlns:a16="http://schemas.microsoft.com/office/drawing/2014/main" id="{283795D2-D5DC-A44E-B086-FD5CBB3566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5" name="Group 358">
              <a:extLst>
                <a:ext uri="{FF2B5EF4-FFF2-40B4-BE49-F238E27FC236}">
                  <a16:creationId xmlns:a16="http://schemas.microsoft.com/office/drawing/2014/main" id="{91A89779-1FC8-6D4F-A0BC-B11E33953B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52751" y="1550931"/>
              <a:ext cx="81180" cy="1176337"/>
              <a:chOff x="864" y="1008"/>
              <a:chExt cx="96" cy="1392"/>
            </a:xfrm>
          </p:grpSpPr>
          <p:sp>
            <p:nvSpPr>
              <p:cNvPr id="629" name="Rectangle 359">
                <a:extLst>
                  <a:ext uri="{FF2B5EF4-FFF2-40B4-BE49-F238E27FC236}">
                    <a16:creationId xmlns:a16="http://schemas.microsoft.com/office/drawing/2014/main" id="{FD054F21-944A-8443-A84D-8968590C3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0" name="Rectangle 360">
                <a:extLst>
                  <a:ext uri="{FF2B5EF4-FFF2-40B4-BE49-F238E27FC236}">
                    <a16:creationId xmlns:a16="http://schemas.microsoft.com/office/drawing/2014/main" id="{BE34D194-22F3-7A44-853E-1C8488558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1" name="Rectangle 361">
                <a:extLst>
                  <a:ext uri="{FF2B5EF4-FFF2-40B4-BE49-F238E27FC236}">
                    <a16:creationId xmlns:a16="http://schemas.microsoft.com/office/drawing/2014/main" id="{84A1D377-5B02-5D44-BE1C-79B600030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2" name="Rectangle 362">
                <a:extLst>
                  <a:ext uri="{FF2B5EF4-FFF2-40B4-BE49-F238E27FC236}">
                    <a16:creationId xmlns:a16="http://schemas.microsoft.com/office/drawing/2014/main" id="{CB4E64A2-F16F-7741-BD91-7916355E7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3" name="Rectangle 363">
                <a:extLst>
                  <a:ext uri="{FF2B5EF4-FFF2-40B4-BE49-F238E27FC236}">
                    <a16:creationId xmlns:a16="http://schemas.microsoft.com/office/drawing/2014/main" id="{D65FF0DB-0797-8C4D-9B0F-065D69F69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4" name="Rectangle 364">
                <a:extLst>
                  <a:ext uri="{FF2B5EF4-FFF2-40B4-BE49-F238E27FC236}">
                    <a16:creationId xmlns:a16="http://schemas.microsoft.com/office/drawing/2014/main" id="{84A63BB9-D46A-0E4C-8DC4-FDDE0BD16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5" name="Rectangle 365">
                <a:extLst>
                  <a:ext uri="{FF2B5EF4-FFF2-40B4-BE49-F238E27FC236}">
                    <a16:creationId xmlns:a16="http://schemas.microsoft.com/office/drawing/2014/main" id="{F45742A8-D388-CA4E-A388-383BAFED1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6" name="Rectangle 366">
                <a:extLst>
                  <a:ext uri="{FF2B5EF4-FFF2-40B4-BE49-F238E27FC236}">
                    <a16:creationId xmlns:a16="http://schemas.microsoft.com/office/drawing/2014/main" id="{B743F047-3CE8-2847-9FCC-2E17C96C4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7" name="Rectangle 367">
                <a:extLst>
                  <a:ext uri="{FF2B5EF4-FFF2-40B4-BE49-F238E27FC236}">
                    <a16:creationId xmlns:a16="http://schemas.microsoft.com/office/drawing/2014/main" id="{BCD237C6-7FEC-DC4C-946D-6DB805B5B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8" name="Rectangle 368">
                <a:extLst>
                  <a:ext uri="{FF2B5EF4-FFF2-40B4-BE49-F238E27FC236}">
                    <a16:creationId xmlns:a16="http://schemas.microsoft.com/office/drawing/2014/main" id="{50E7245B-DE6B-9546-B5F9-F5BA17E71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6" name="Group 369">
              <a:extLst>
                <a:ext uri="{FF2B5EF4-FFF2-40B4-BE49-F238E27FC236}">
                  <a16:creationId xmlns:a16="http://schemas.microsoft.com/office/drawing/2014/main" id="{58D16326-37FF-EF43-BB0A-07A640BB0F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74521" y="1550931"/>
              <a:ext cx="81180" cy="1176337"/>
              <a:chOff x="1008" y="1008"/>
              <a:chExt cx="96" cy="1392"/>
            </a:xfrm>
          </p:grpSpPr>
          <p:sp>
            <p:nvSpPr>
              <p:cNvPr id="619" name="Rectangle 370">
                <a:extLst>
                  <a:ext uri="{FF2B5EF4-FFF2-40B4-BE49-F238E27FC236}">
                    <a16:creationId xmlns:a16="http://schemas.microsoft.com/office/drawing/2014/main" id="{C5CC7AC0-CBF2-D740-86A5-FBD39EC4E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0" name="Rectangle 371">
                <a:extLst>
                  <a:ext uri="{FF2B5EF4-FFF2-40B4-BE49-F238E27FC236}">
                    <a16:creationId xmlns:a16="http://schemas.microsoft.com/office/drawing/2014/main" id="{895CA0DA-5D0E-2A44-B866-D03E6F7A5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1" name="Rectangle 372">
                <a:extLst>
                  <a:ext uri="{FF2B5EF4-FFF2-40B4-BE49-F238E27FC236}">
                    <a16:creationId xmlns:a16="http://schemas.microsoft.com/office/drawing/2014/main" id="{ADFADC0D-3039-2B46-95A9-DC30F060D1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2" name="Rectangle 373">
                <a:extLst>
                  <a:ext uri="{FF2B5EF4-FFF2-40B4-BE49-F238E27FC236}">
                    <a16:creationId xmlns:a16="http://schemas.microsoft.com/office/drawing/2014/main" id="{E7EF6F18-E3A9-6445-B801-8F33EDE96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3" name="Rectangle 374">
                <a:extLst>
                  <a:ext uri="{FF2B5EF4-FFF2-40B4-BE49-F238E27FC236}">
                    <a16:creationId xmlns:a16="http://schemas.microsoft.com/office/drawing/2014/main" id="{6C142F04-962F-4F45-B734-18A5B4A17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4" name="Rectangle 375">
                <a:extLst>
                  <a:ext uri="{FF2B5EF4-FFF2-40B4-BE49-F238E27FC236}">
                    <a16:creationId xmlns:a16="http://schemas.microsoft.com/office/drawing/2014/main" id="{DC77ADA3-8E5E-F04B-9826-4CAC8AC71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5" name="Rectangle 376">
                <a:extLst>
                  <a:ext uri="{FF2B5EF4-FFF2-40B4-BE49-F238E27FC236}">
                    <a16:creationId xmlns:a16="http://schemas.microsoft.com/office/drawing/2014/main" id="{7796AA7A-7B16-FE48-897A-E30405F9C1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6" name="Rectangle 377">
                <a:extLst>
                  <a:ext uri="{FF2B5EF4-FFF2-40B4-BE49-F238E27FC236}">
                    <a16:creationId xmlns:a16="http://schemas.microsoft.com/office/drawing/2014/main" id="{17BF7A5E-2643-2741-9230-EA96CFB8F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7" name="Rectangle 378">
                <a:extLst>
                  <a:ext uri="{FF2B5EF4-FFF2-40B4-BE49-F238E27FC236}">
                    <a16:creationId xmlns:a16="http://schemas.microsoft.com/office/drawing/2014/main" id="{DC37F3EE-933E-0F4F-9DA6-41E9540F3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8" name="Rectangle 379">
                <a:extLst>
                  <a:ext uri="{FF2B5EF4-FFF2-40B4-BE49-F238E27FC236}">
                    <a16:creationId xmlns:a16="http://schemas.microsoft.com/office/drawing/2014/main" id="{71903AEC-731A-5445-AD46-3229B2FD2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7" name="Group 380">
              <a:extLst>
                <a:ext uri="{FF2B5EF4-FFF2-40B4-BE49-F238E27FC236}">
                  <a16:creationId xmlns:a16="http://schemas.microsoft.com/office/drawing/2014/main" id="{EDFAF04B-8A02-C540-9616-FA60F91387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96290" y="1550931"/>
              <a:ext cx="81180" cy="1176337"/>
              <a:chOff x="1152" y="1008"/>
              <a:chExt cx="96" cy="1392"/>
            </a:xfrm>
          </p:grpSpPr>
          <p:sp>
            <p:nvSpPr>
              <p:cNvPr id="609" name="Rectangle 381">
                <a:extLst>
                  <a:ext uri="{FF2B5EF4-FFF2-40B4-BE49-F238E27FC236}">
                    <a16:creationId xmlns:a16="http://schemas.microsoft.com/office/drawing/2014/main" id="{7F758308-60CE-CD4C-A6EA-80AC6627E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0" name="Rectangle 382">
                <a:extLst>
                  <a:ext uri="{FF2B5EF4-FFF2-40B4-BE49-F238E27FC236}">
                    <a16:creationId xmlns:a16="http://schemas.microsoft.com/office/drawing/2014/main" id="{5931E787-5F65-DF4A-83BE-573FE2642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1" name="Rectangle 383">
                <a:extLst>
                  <a:ext uri="{FF2B5EF4-FFF2-40B4-BE49-F238E27FC236}">
                    <a16:creationId xmlns:a16="http://schemas.microsoft.com/office/drawing/2014/main" id="{0D8A48F5-85B6-ED46-814F-30AA6E089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2" name="Rectangle 384">
                <a:extLst>
                  <a:ext uri="{FF2B5EF4-FFF2-40B4-BE49-F238E27FC236}">
                    <a16:creationId xmlns:a16="http://schemas.microsoft.com/office/drawing/2014/main" id="{08482997-2CE2-874D-A17A-26AAD6B8F2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3" name="Rectangle 385">
                <a:extLst>
                  <a:ext uri="{FF2B5EF4-FFF2-40B4-BE49-F238E27FC236}">
                    <a16:creationId xmlns:a16="http://schemas.microsoft.com/office/drawing/2014/main" id="{906D7F1A-0E8D-6B47-AC07-5467A4ADDA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4" name="Rectangle 386">
                <a:extLst>
                  <a:ext uri="{FF2B5EF4-FFF2-40B4-BE49-F238E27FC236}">
                    <a16:creationId xmlns:a16="http://schemas.microsoft.com/office/drawing/2014/main" id="{89C878CA-9A9A-BD43-BF7E-A6982232E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5" name="Rectangle 387">
                <a:extLst>
                  <a:ext uri="{FF2B5EF4-FFF2-40B4-BE49-F238E27FC236}">
                    <a16:creationId xmlns:a16="http://schemas.microsoft.com/office/drawing/2014/main" id="{788ED452-E818-E34E-9DD8-1556150B5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6" name="Rectangle 388">
                <a:extLst>
                  <a:ext uri="{FF2B5EF4-FFF2-40B4-BE49-F238E27FC236}">
                    <a16:creationId xmlns:a16="http://schemas.microsoft.com/office/drawing/2014/main" id="{427DF427-B654-7141-92AC-FD620BCA5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7" name="Rectangle 389">
                <a:extLst>
                  <a:ext uri="{FF2B5EF4-FFF2-40B4-BE49-F238E27FC236}">
                    <a16:creationId xmlns:a16="http://schemas.microsoft.com/office/drawing/2014/main" id="{2BEE9F4F-644D-684C-B600-2C83B8FDF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8" name="Rectangle 390">
                <a:extLst>
                  <a:ext uri="{FF2B5EF4-FFF2-40B4-BE49-F238E27FC236}">
                    <a16:creationId xmlns:a16="http://schemas.microsoft.com/office/drawing/2014/main" id="{B2EDA3DE-FA3C-5440-B0D5-99DD03C859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339" name="Rectangle 392">
              <a:extLst>
                <a:ext uri="{FF2B5EF4-FFF2-40B4-BE49-F238E27FC236}">
                  <a16:creationId xmlns:a16="http://schemas.microsoft.com/office/drawing/2014/main" id="{B2DE4841-9AC9-A641-9BB8-C0FB23878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0" name="Rectangle 393">
              <a:extLst>
                <a:ext uri="{FF2B5EF4-FFF2-40B4-BE49-F238E27FC236}">
                  <a16:creationId xmlns:a16="http://schemas.microsoft.com/office/drawing/2014/main" id="{E9252EDF-BC98-AF40-BDCA-E59E04097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91600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1" name="Rectangle 394">
              <a:extLst>
                <a:ext uri="{FF2B5EF4-FFF2-40B4-BE49-F238E27FC236}">
                  <a16:creationId xmlns:a16="http://schemas.microsoft.com/office/drawing/2014/main" id="{69C478C9-D56B-4C4C-9685-6CB9B8B6F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67262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2" name="Rectangle 395">
              <a:extLst>
                <a:ext uri="{FF2B5EF4-FFF2-40B4-BE49-F238E27FC236}">
                  <a16:creationId xmlns:a16="http://schemas.microsoft.com/office/drawing/2014/main" id="{5912AEE9-A1C6-2049-8A4B-192537647A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3" name="Rectangle 396">
              <a:extLst>
                <a:ext uri="{FF2B5EF4-FFF2-40B4-BE49-F238E27FC236}">
                  <a16:creationId xmlns:a16="http://schemas.microsoft.com/office/drawing/2014/main" id="{4E755AFA-48D4-BB4C-97A3-5C533644B9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4" name="Rectangle 397">
              <a:extLst>
                <a:ext uri="{FF2B5EF4-FFF2-40B4-BE49-F238E27FC236}">
                  <a16:creationId xmlns:a16="http://schemas.microsoft.com/office/drawing/2014/main" id="{51E520A7-E4AD-BE4F-BE75-DB8C9C700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5" name="Rectangle 398">
              <a:extLst>
                <a:ext uri="{FF2B5EF4-FFF2-40B4-BE49-F238E27FC236}">
                  <a16:creationId xmlns:a16="http://schemas.microsoft.com/office/drawing/2014/main" id="{5FB0E8B6-3E70-3F43-88D5-5EECB565C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6" name="Rectangle 399">
              <a:extLst>
                <a:ext uri="{FF2B5EF4-FFF2-40B4-BE49-F238E27FC236}">
                  <a16:creationId xmlns:a16="http://schemas.microsoft.com/office/drawing/2014/main" id="{746FC307-034D-F24A-805D-A283471C0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7" name="Rectangle 400">
              <a:extLst>
                <a:ext uri="{FF2B5EF4-FFF2-40B4-BE49-F238E27FC236}">
                  <a16:creationId xmlns:a16="http://schemas.microsoft.com/office/drawing/2014/main" id="{3A8272B5-6B21-1148-9BCF-8D4001DAC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79431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8" name="Rectangle 401">
              <a:extLst>
                <a:ext uri="{FF2B5EF4-FFF2-40B4-BE49-F238E27FC236}">
                  <a16:creationId xmlns:a16="http://schemas.microsoft.com/office/drawing/2014/main" id="{A911CC6F-CE8D-1F47-A2C6-9E7B099E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9" name="Rectangle 402">
              <a:extLst>
                <a:ext uri="{FF2B5EF4-FFF2-40B4-BE49-F238E27FC236}">
                  <a16:creationId xmlns:a16="http://schemas.microsoft.com/office/drawing/2014/main" id="{EDE4E488-F672-304B-8F82-8C735CE1B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03769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0" name="Rectangle 403">
              <a:extLst>
                <a:ext uri="{FF2B5EF4-FFF2-40B4-BE49-F238E27FC236}">
                  <a16:creationId xmlns:a16="http://schemas.microsoft.com/office/drawing/2014/main" id="{D2B2AB3D-3504-184E-9167-9C12F4DC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1" name="Rectangle 404">
              <a:extLst>
                <a:ext uri="{FF2B5EF4-FFF2-40B4-BE49-F238E27FC236}">
                  <a16:creationId xmlns:a16="http://schemas.microsoft.com/office/drawing/2014/main" id="{9BA9605B-F4A7-4F48-91AE-F0ACA64E8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2" name="Rectangle 405">
              <a:extLst>
                <a:ext uri="{FF2B5EF4-FFF2-40B4-BE49-F238E27FC236}">
                  <a16:creationId xmlns:a16="http://schemas.microsoft.com/office/drawing/2014/main" id="{05A56617-3088-D448-95CF-04513FDF2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3" name="Rectangle 406">
              <a:extLst>
                <a:ext uri="{FF2B5EF4-FFF2-40B4-BE49-F238E27FC236}">
                  <a16:creationId xmlns:a16="http://schemas.microsoft.com/office/drawing/2014/main" id="{FDDB6ECB-D0B7-3F49-8E77-5CFE9DA59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" name="Rectangle 407">
              <a:extLst>
                <a:ext uri="{FF2B5EF4-FFF2-40B4-BE49-F238E27FC236}">
                  <a16:creationId xmlns:a16="http://schemas.microsoft.com/office/drawing/2014/main" id="{35B538F6-4638-0B48-BDDE-954C4425E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5" name="Rectangle 408">
              <a:extLst>
                <a:ext uri="{FF2B5EF4-FFF2-40B4-BE49-F238E27FC236}">
                  <a16:creationId xmlns:a16="http://schemas.microsoft.com/office/drawing/2014/main" id="{97272982-8CB9-CA41-8D99-FBBCBD78C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91600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" name="Rectangle 409">
              <a:extLst>
                <a:ext uri="{FF2B5EF4-FFF2-40B4-BE49-F238E27FC236}">
                  <a16:creationId xmlns:a16="http://schemas.microsoft.com/office/drawing/2014/main" id="{4974E0A2-75AE-B040-BFFE-B2AEBA7D1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7" name="Rectangle 410">
              <a:extLst>
                <a:ext uri="{FF2B5EF4-FFF2-40B4-BE49-F238E27FC236}">
                  <a16:creationId xmlns:a16="http://schemas.microsoft.com/office/drawing/2014/main" id="{7EAE078A-F72C-A04C-88A8-2DEA7AAE8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8" name="Rectangle 411">
              <a:extLst>
                <a:ext uri="{FF2B5EF4-FFF2-40B4-BE49-F238E27FC236}">
                  <a16:creationId xmlns:a16="http://schemas.microsoft.com/office/drawing/2014/main" id="{F9F3F06F-2212-724E-B073-F3788E57F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9" name="Rectangle 412">
              <a:extLst>
                <a:ext uri="{FF2B5EF4-FFF2-40B4-BE49-F238E27FC236}">
                  <a16:creationId xmlns:a16="http://schemas.microsoft.com/office/drawing/2014/main" id="{96D64203-B27E-0048-B939-4199985ACC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0" name="Rectangle 413">
              <a:extLst>
                <a:ext uri="{FF2B5EF4-FFF2-40B4-BE49-F238E27FC236}">
                  <a16:creationId xmlns:a16="http://schemas.microsoft.com/office/drawing/2014/main" id="{D0B77FB7-8E77-734C-A7AD-09496269D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1" name="Rectangle 414">
              <a:extLst>
                <a:ext uri="{FF2B5EF4-FFF2-40B4-BE49-F238E27FC236}">
                  <a16:creationId xmlns:a16="http://schemas.microsoft.com/office/drawing/2014/main" id="{F38F7BD0-C527-D346-8133-66D2068BC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67262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2" name="Rectangle 415">
              <a:extLst>
                <a:ext uri="{FF2B5EF4-FFF2-40B4-BE49-F238E27FC236}">
                  <a16:creationId xmlns:a16="http://schemas.microsoft.com/office/drawing/2014/main" id="{EF57E133-F72B-C649-B76A-1400F7F01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3" name="Rectangle 416">
              <a:extLst>
                <a:ext uri="{FF2B5EF4-FFF2-40B4-BE49-F238E27FC236}">
                  <a16:creationId xmlns:a16="http://schemas.microsoft.com/office/drawing/2014/main" id="{DB1E7E4C-8765-8149-8812-0D099A4BF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4" name="Rectangle 417">
              <a:extLst>
                <a:ext uri="{FF2B5EF4-FFF2-40B4-BE49-F238E27FC236}">
                  <a16:creationId xmlns:a16="http://schemas.microsoft.com/office/drawing/2014/main" id="{76CE19C7-47BB-9344-9DD5-98534EF458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79431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5" name="Rectangle 418">
              <a:extLst>
                <a:ext uri="{FF2B5EF4-FFF2-40B4-BE49-F238E27FC236}">
                  <a16:creationId xmlns:a16="http://schemas.microsoft.com/office/drawing/2014/main" id="{F5921D3E-0BAF-BF40-ABBD-9C1072B9F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64614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6" name="Rectangle 419">
              <a:extLst>
                <a:ext uri="{FF2B5EF4-FFF2-40B4-BE49-F238E27FC236}">
                  <a16:creationId xmlns:a16="http://schemas.microsoft.com/office/drawing/2014/main" id="{46ECEAD7-2D68-6449-A8DE-2E80B9C56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7" name="Rectangle 420">
              <a:extLst>
                <a:ext uri="{FF2B5EF4-FFF2-40B4-BE49-F238E27FC236}">
                  <a16:creationId xmlns:a16="http://schemas.microsoft.com/office/drawing/2014/main" id="{F4A8390D-2BB2-B14D-92A8-38CA1D481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8" name="Rectangle 421">
              <a:extLst>
                <a:ext uri="{FF2B5EF4-FFF2-40B4-BE49-F238E27FC236}">
                  <a16:creationId xmlns:a16="http://schemas.microsoft.com/office/drawing/2014/main" id="{5628B7FB-6AC7-A345-99D9-C4C0F0FB34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9" name="Rectangle 422">
              <a:extLst>
                <a:ext uri="{FF2B5EF4-FFF2-40B4-BE49-F238E27FC236}">
                  <a16:creationId xmlns:a16="http://schemas.microsoft.com/office/drawing/2014/main" id="{75F56D16-82D9-F343-A869-8F0989E54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0" name="Rectangle 423">
              <a:extLst>
                <a:ext uri="{FF2B5EF4-FFF2-40B4-BE49-F238E27FC236}">
                  <a16:creationId xmlns:a16="http://schemas.microsoft.com/office/drawing/2014/main" id="{2471CACE-A841-CA4F-9306-02C3893CA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1" name="Rectangle 424">
              <a:extLst>
                <a:ext uri="{FF2B5EF4-FFF2-40B4-BE49-F238E27FC236}">
                  <a16:creationId xmlns:a16="http://schemas.microsoft.com/office/drawing/2014/main" id="{09A3A8DD-0028-FF48-945B-C933A5D1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2" name="Rectangle 425">
              <a:extLst>
                <a:ext uri="{FF2B5EF4-FFF2-40B4-BE49-F238E27FC236}">
                  <a16:creationId xmlns:a16="http://schemas.microsoft.com/office/drawing/2014/main" id="{353B7E02-4DD9-FF45-A2D9-0155C18F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52445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3" name="Rectangle 426">
              <a:extLst>
                <a:ext uri="{FF2B5EF4-FFF2-40B4-BE49-F238E27FC236}">
                  <a16:creationId xmlns:a16="http://schemas.microsoft.com/office/drawing/2014/main" id="{C7332628-AC0F-554A-B38E-D1CBE55B9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4" name="Rectangle 427">
              <a:extLst>
                <a:ext uri="{FF2B5EF4-FFF2-40B4-BE49-F238E27FC236}">
                  <a16:creationId xmlns:a16="http://schemas.microsoft.com/office/drawing/2014/main" id="{92B5A7E4-FC55-AE42-ADBF-1B41C8430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5" name="Rectangle 428">
              <a:extLst>
                <a:ext uri="{FF2B5EF4-FFF2-40B4-BE49-F238E27FC236}">
                  <a16:creationId xmlns:a16="http://schemas.microsoft.com/office/drawing/2014/main" id="{C1B721A2-E60F-0E4A-A880-2B6FEE5CB2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40276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6" name="Rectangle 429">
              <a:extLst>
                <a:ext uri="{FF2B5EF4-FFF2-40B4-BE49-F238E27FC236}">
                  <a16:creationId xmlns:a16="http://schemas.microsoft.com/office/drawing/2014/main" id="{8DC14426-595E-7F43-ABD2-4AE632403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55093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7" name="Rectangle 430">
              <a:extLst>
                <a:ext uri="{FF2B5EF4-FFF2-40B4-BE49-F238E27FC236}">
                  <a16:creationId xmlns:a16="http://schemas.microsoft.com/office/drawing/2014/main" id="{E582EBBC-841C-4046-AA5F-263001DFCE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8" name="Rectangle 431">
              <a:extLst>
                <a:ext uri="{FF2B5EF4-FFF2-40B4-BE49-F238E27FC236}">
                  <a16:creationId xmlns:a16="http://schemas.microsoft.com/office/drawing/2014/main" id="{CED75693-F3B0-EF40-B948-FC85E7DA7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64614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9" name="Rectangle 432">
              <a:extLst>
                <a:ext uri="{FF2B5EF4-FFF2-40B4-BE49-F238E27FC236}">
                  <a16:creationId xmlns:a16="http://schemas.microsoft.com/office/drawing/2014/main" id="{414A3F1A-0F36-A542-A938-47C0D57CF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0" name="Rectangle 433">
              <a:extLst>
                <a:ext uri="{FF2B5EF4-FFF2-40B4-BE49-F238E27FC236}">
                  <a16:creationId xmlns:a16="http://schemas.microsoft.com/office/drawing/2014/main" id="{A8A6E8F5-3A83-1141-B9A2-4203843D78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1" name="Rectangle 434">
              <a:extLst>
                <a:ext uri="{FF2B5EF4-FFF2-40B4-BE49-F238E27FC236}">
                  <a16:creationId xmlns:a16="http://schemas.microsoft.com/office/drawing/2014/main" id="{F3A1A0DB-60B3-E043-ABCF-2F91EC1413F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2" name="Rectangle 435">
              <a:extLst>
                <a:ext uri="{FF2B5EF4-FFF2-40B4-BE49-F238E27FC236}">
                  <a16:creationId xmlns:a16="http://schemas.microsoft.com/office/drawing/2014/main" id="{3EE5C306-FAEC-9345-B1B5-CC8BE3D69C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3" name="Rectangle 436">
              <a:extLst>
                <a:ext uri="{FF2B5EF4-FFF2-40B4-BE49-F238E27FC236}">
                  <a16:creationId xmlns:a16="http://schemas.microsoft.com/office/drawing/2014/main" id="{3482BE45-2428-B045-B9BD-560F1EFD34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4" name="Rectangle 437">
              <a:extLst>
                <a:ext uri="{FF2B5EF4-FFF2-40B4-BE49-F238E27FC236}">
                  <a16:creationId xmlns:a16="http://schemas.microsoft.com/office/drawing/2014/main" id="{91D8725F-02E7-CA43-8E29-FB0AD6A22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5" name="Rectangle 438">
              <a:extLst>
                <a:ext uri="{FF2B5EF4-FFF2-40B4-BE49-F238E27FC236}">
                  <a16:creationId xmlns:a16="http://schemas.microsoft.com/office/drawing/2014/main" id="{380FEC6F-6E2B-D943-BFCF-C270E192B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6" name="Rectangle 439">
              <a:extLst>
                <a:ext uri="{FF2B5EF4-FFF2-40B4-BE49-F238E27FC236}">
                  <a16:creationId xmlns:a16="http://schemas.microsoft.com/office/drawing/2014/main" id="{CFC12A9D-204B-C142-AEBE-1795481DCD6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7" name="Rectangle 440">
              <a:extLst>
                <a:ext uri="{FF2B5EF4-FFF2-40B4-BE49-F238E27FC236}">
                  <a16:creationId xmlns:a16="http://schemas.microsoft.com/office/drawing/2014/main" id="{6329A040-89F2-6A42-BE40-3CCCA6D9B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8" name="Rectangle 441">
              <a:extLst>
                <a:ext uri="{FF2B5EF4-FFF2-40B4-BE49-F238E27FC236}">
                  <a16:creationId xmlns:a16="http://schemas.microsoft.com/office/drawing/2014/main" id="{E296CDC8-629F-C348-A3A4-B31F367E3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3" name="Rectangle 446">
              <a:extLst>
                <a:ext uri="{FF2B5EF4-FFF2-40B4-BE49-F238E27FC236}">
                  <a16:creationId xmlns:a16="http://schemas.microsoft.com/office/drawing/2014/main" id="{1ED0B47B-5EC8-C84B-8CE9-0E92CF72E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4" name="Rectangle 447">
              <a:extLst>
                <a:ext uri="{FF2B5EF4-FFF2-40B4-BE49-F238E27FC236}">
                  <a16:creationId xmlns:a16="http://schemas.microsoft.com/office/drawing/2014/main" id="{75583634-EA33-F248-B857-068A23E52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5" name="Rectangle 448">
              <a:extLst>
                <a:ext uri="{FF2B5EF4-FFF2-40B4-BE49-F238E27FC236}">
                  <a16:creationId xmlns:a16="http://schemas.microsoft.com/office/drawing/2014/main" id="{6A2F17B4-050F-9A41-B3ED-A8F583E7D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6" name="Rectangle 449">
              <a:extLst>
                <a:ext uri="{FF2B5EF4-FFF2-40B4-BE49-F238E27FC236}">
                  <a16:creationId xmlns:a16="http://schemas.microsoft.com/office/drawing/2014/main" id="{0CAC2A8F-A4A7-EF4D-A81E-AB8F6DD93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7" name="Rectangle 450">
              <a:extLst>
                <a:ext uri="{FF2B5EF4-FFF2-40B4-BE49-F238E27FC236}">
                  <a16:creationId xmlns:a16="http://schemas.microsoft.com/office/drawing/2014/main" id="{C66518E0-6474-5A40-9376-AF31BC329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8" name="Rectangle 451">
              <a:extLst>
                <a:ext uri="{FF2B5EF4-FFF2-40B4-BE49-F238E27FC236}">
                  <a16:creationId xmlns:a16="http://schemas.microsoft.com/office/drawing/2014/main" id="{55010572-D56B-294F-9AB1-75ECA2834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9" name="Rectangle 452">
              <a:extLst>
                <a:ext uri="{FF2B5EF4-FFF2-40B4-BE49-F238E27FC236}">
                  <a16:creationId xmlns:a16="http://schemas.microsoft.com/office/drawing/2014/main" id="{CEDA572E-246E-E14D-BC1E-5D3A9D9F1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0" name="Rectangle 453">
              <a:extLst>
                <a:ext uri="{FF2B5EF4-FFF2-40B4-BE49-F238E27FC236}">
                  <a16:creationId xmlns:a16="http://schemas.microsoft.com/office/drawing/2014/main" id="{53763D5E-6655-0C4E-BB1D-C96D58CD7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1" name="Rectangle 454">
              <a:extLst>
                <a:ext uri="{FF2B5EF4-FFF2-40B4-BE49-F238E27FC236}">
                  <a16:creationId xmlns:a16="http://schemas.microsoft.com/office/drawing/2014/main" id="{E655D3F2-1563-004E-8543-8200E0AFA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2" name="Rectangle 455">
              <a:extLst>
                <a:ext uri="{FF2B5EF4-FFF2-40B4-BE49-F238E27FC236}">
                  <a16:creationId xmlns:a16="http://schemas.microsoft.com/office/drawing/2014/main" id="{9EFE65F6-E0E4-B847-8F29-E8DE5BC26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3" name="Rectangle 456">
              <a:extLst>
                <a:ext uri="{FF2B5EF4-FFF2-40B4-BE49-F238E27FC236}">
                  <a16:creationId xmlns:a16="http://schemas.microsoft.com/office/drawing/2014/main" id="{2C73E627-CA2A-FA4D-939D-9223E10F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4" name="Rectangle 457">
              <a:extLst>
                <a:ext uri="{FF2B5EF4-FFF2-40B4-BE49-F238E27FC236}">
                  <a16:creationId xmlns:a16="http://schemas.microsoft.com/office/drawing/2014/main" id="{4A22C62F-6DC7-404E-8AE9-D1B10F4C3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5" name="Rectangle 458">
              <a:extLst>
                <a:ext uri="{FF2B5EF4-FFF2-40B4-BE49-F238E27FC236}">
                  <a16:creationId xmlns:a16="http://schemas.microsoft.com/office/drawing/2014/main" id="{3E2781E1-5309-1B4C-B5E4-23F82ED4C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6" name="Rectangle 459">
              <a:extLst>
                <a:ext uri="{FF2B5EF4-FFF2-40B4-BE49-F238E27FC236}">
                  <a16:creationId xmlns:a16="http://schemas.microsoft.com/office/drawing/2014/main" id="{5F967C5B-BD61-A440-B82D-640187DED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7" name="Rectangle 460">
              <a:extLst>
                <a:ext uri="{FF2B5EF4-FFF2-40B4-BE49-F238E27FC236}">
                  <a16:creationId xmlns:a16="http://schemas.microsoft.com/office/drawing/2014/main" id="{4D4580F3-8640-C145-87FE-F40965526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55093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8" name="Rectangle 461">
              <a:extLst>
                <a:ext uri="{FF2B5EF4-FFF2-40B4-BE49-F238E27FC236}">
                  <a16:creationId xmlns:a16="http://schemas.microsoft.com/office/drawing/2014/main" id="{311E2C57-56CC-2E44-B6CC-856E50BC2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67262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9" name="Rectangle 462">
              <a:extLst>
                <a:ext uri="{FF2B5EF4-FFF2-40B4-BE49-F238E27FC236}">
                  <a16:creationId xmlns:a16="http://schemas.microsoft.com/office/drawing/2014/main" id="{E606CCC6-ED80-1745-9BA1-A7354722D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79431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0" name="Rectangle 463">
              <a:extLst>
                <a:ext uri="{FF2B5EF4-FFF2-40B4-BE49-F238E27FC236}">
                  <a16:creationId xmlns:a16="http://schemas.microsoft.com/office/drawing/2014/main" id="{E8658089-B2F4-D343-9D1E-800B9D6EE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1" name="Rectangle 464">
              <a:extLst>
                <a:ext uri="{FF2B5EF4-FFF2-40B4-BE49-F238E27FC236}">
                  <a16:creationId xmlns:a16="http://schemas.microsoft.com/office/drawing/2014/main" id="{4CFD9BE4-847A-4E42-8C13-00D8D6FBD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2" name="Rectangle 465">
              <a:extLst>
                <a:ext uri="{FF2B5EF4-FFF2-40B4-BE49-F238E27FC236}">
                  <a16:creationId xmlns:a16="http://schemas.microsoft.com/office/drawing/2014/main" id="{985A52BE-599D-7142-874F-A0FD6072C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91600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6" name="Rectangle 469">
              <a:extLst>
                <a:ext uri="{FF2B5EF4-FFF2-40B4-BE49-F238E27FC236}">
                  <a16:creationId xmlns:a16="http://schemas.microsoft.com/office/drawing/2014/main" id="{860E8070-19CE-024C-8596-DD0B0337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52445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7" name="Rectangle 470">
              <a:extLst>
                <a:ext uri="{FF2B5EF4-FFF2-40B4-BE49-F238E27FC236}">
                  <a16:creationId xmlns:a16="http://schemas.microsoft.com/office/drawing/2014/main" id="{2515F12E-1364-B046-AABD-1F335188E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64614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8" name="Rectangle 471">
              <a:extLst>
                <a:ext uri="{FF2B5EF4-FFF2-40B4-BE49-F238E27FC236}">
                  <a16:creationId xmlns:a16="http://schemas.microsoft.com/office/drawing/2014/main" id="{40DA4FAE-865C-8541-9ADF-EC0380E9C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40276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6" name="Rectangle 509">
              <a:extLst>
                <a:ext uri="{FF2B5EF4-FFF2-40B4-BE49-F238E27FC236}">
                  <a16:creationId xmlns:a16="http://schemas.microsoft.com/office/drawing/2014/main" id="{D2FC4E17-E94D-F046-80F9-409B6A06A9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7" name="Rectangle 510">
              <a:extLst>
                <a:ext uri="{FF2B5EF4-FFF2-40B4-BE49-F238E27FC236}">
                  <a16:creationId xmlns:a16="http://schemas.microsoft.com/office/drawing/2014/main" id="{07A99B84-89D4-1940-BBD5-7B9C6F0DCD3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8" name="Rectangle 511">
              <a:extLst>
                <a:ext uri="{FF2B5EF4-FFF2-40B4-BE49-F238E27FC236}">
                  <a16:creationId xmlns:a16="http://schemas.microsoft.com/office/drawing/2014/main" id="{B5FE27EF-DDB2-9A40-A24A-125C9DA92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9" name="Rectangle 512">
              <a:extLst>
                <a:ext uri="{FF2B5EF4-FFF2-40B4-BE49-F238E27FC236}">
                  <a16:creationId xmlns:a16="http://schemas.microsoft.com/office/drawing/2014/main" id="{816201D9-C386-474E-B614-2D3FE6A0E5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0" name="Rectangle 513">
              <a:extLst>
                <a:ext uri="{FF2B5EF4-FFF2-40B4-BE49-F238E27FC236}">
                  <a16:creationId xmlns:a16="http://schemas.microsoft.com/office/drawing/2014/main" id="{937E6F56-C8AE-5D43-8E1A-8BAA91F8EF2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1" name="Rectangle 514">
              <a:extLst>
                <a:ext uri="{FF2B5EF4-FFF2-40B4-BE49-F238E27FC236}">
                  <a16:creationId xmlns:a16="http://schemas.microsoft.com/office/drawing/2014/main" id="{1CF45A55-B26F-A744-B4CF-F4A2234CB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2" name="Rectangle 515">
              <a:extLst>
                <a:ext uri="{FF2B5EF4-FFF2-40B4-BE49-F238E27FC236}">
                  <a16:creationId xmlns:a16="http://schemas.microsoft.com/office/drawing/2014/main" id="{468DD3F4-F489-3045-BEE5-D849255CB23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3" name="Rectangle 516">
              <a:extLst>
                <a:ext uri="{FF2B5EF4-FFF2-40B4-BE49-F238E27FC236}">
                  <a16:creationId xmlns:a16="http://schemas.microsoft.com/office/drawing/2014/main" id="{83BCB400-850B-7641-8F57-2C33F089A6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4" name="Rectangle 517">
              <a:extLst>
                <a:ext uri="{FF2B5EF4-FFF2-40B4-BE49-F238E27FC236}">
                  <a16:creationId xmlns:a16="http://schemas.microsoft.com/office/drawing/2014/main" id="{BB081C6A-B311-344F-9A18-EF4BAF37C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5" name="Rectangle 518">
              <a:extLst>
                <a:ext uri="{FF2B5EF4-FFF2-40B4-BE49-F238E27FC236}">
                  <a16:creationId xmlns:a16="http://schemas.microsoft.com/office/drawing/2014/main" id="{7EDA3F87-0D2C-FD47-AEF7-399217DD73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6" name="Rectangle 519">
              <a:extLst>
                <a:ext uri="{FF2B5EF4-FFF2-40B4-BE49-F238E27FC236}">
                  <a16:creationId xmlns:a16="http://schemas.microsoft.com/office/drawing/2014/main" id="{A832E8BA-3139-534F-977A-698E6C3FFB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7" name="Rectangle 520">
              <a:extLst>
                <a:ext uri="{FF2B5EF4-FFF2-40B4-BE49-F238E27FC236}">
                  <a16:creationId xmlns:a16="http://schemas.microsoft.com/office/drawing/2014/main" id="{10B18323-6D2E-234E-AA4E-55B3531A3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8" name="Rectangle 521">
              <a:extLst>
                <a:ext uri="{FF2B5EF4-FFF2-40B4-BE49-F238E27FC236}">
                  <a16:creationId xmlns:a16="http://schemas.microsoft.com/office/drawing/2014/main" id="{8D8B8582-5CF6-D34C-A23D-F01110234CE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9" name="Rectangle 522">
              <a:extLst>
                <a:ext uri="{FF2B5EF4-FFF2-40B4-BE49-F238E27FC236}">
                  <a16:creationId xmlns:a16="http://schemas.microsoft.com/office/drawing/2014/main" id="{6EE5448A-636D-5845-81E0-082AC975A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0" name="Rectangle 523">
              <a:extLst>
                <a:ext uri="{FF2B5EF4-FFF2-40B4-BE49-F238E27FC236}">
                  <a16:creationId xmlns:a16="http://schemas.microsoft.com/office/drawing/2014/main" id="{BB3755C4-F9A3-914F-9FB6-35AC52C1C47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91600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1" name="Rectangle 524">
              <a:extLst>
                <a:ext uri="{FF2B5EF4-FFF2-40B4-BE49-F238E27FC236}">
                  <a16:creationId xmlns:a16="http://schemas.microsoft.com/office/drawing/2014/main" id="{1BA8CBCD-8FE5-F74C-AF59-518D5835E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2" name="Rectangle 525">
              <a:extLst>
                <a:ext uri="{FF2B5EF4-FFF2-40B4-BE49-F238E27FC236}">
                  <a16:creationId xmlns:a16="http://schemas.microsoft.com/office/drawing/2014/main" id="{598DDDBD-5A2F-AF41-ABF4-5114F04A84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3" name="Rectangle 526">
              <a:extLst>
                <a:ext uri="{FF2B5EF4-FFF2-40B4-BE49-F238E27FC236}">
                  <a16:creationId xmlns:a16="http://schemas.microsoft.com/office/drawing/2014/main" id="{9405DAF1-E88B-E049-AC16-262F16295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4" name="Rectangle 527">
              <a:extLst>
                <a:ext uri="{FF2B5EF4-FFF2-40B4-BE49-F238E27FC236}">
                  <a16:creationId xmlns:a16="http://schemas.microsoft.com/office/drawing/2014/main" id="{4BD14DBE-E137-374C-8AE2-5758CF8361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67262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5" name="Rectangle 528">
              <a:extLst>
                <a:ext uri="{FF2B5EF4-FFF2-40B4-BE49-F238E27FC236}">
                  <a16:creationId xmlns:a16="http://schemas.microsoft.com/office/drawing/2014/main" id="{474BDA32-DD2C-3B46-A1D6-5407C3098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79431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6" name="Rectangle 529">
              <a:extLst>
                <a:ext uri="{FF2B5EF4-FFF2-40B4-BE49-F238E27FC236}">
                  <a16:creationId xmlns:a16="http://schemas.microsoft.com/office/drawing/2014/main" id="{5CF6DCAA-F547-E344-90B8-750616354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40276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7" name="Rectangle 530">
              <a:extLst>
                <a:ext uri="{FF2B5EF4-FFF2-40B4-BE49-F238E27FC236}">
                  <a16:creationId xmlns:a16="http://schemas.microsoft.com/office/drawing/2014/main" id="{35031B8D-2E7F-9E47-9D52-AE34A4FB6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52445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8" name="Rectangle 531">
              <a:extLst>
                <a:ext uri="{FF2B5EF4-FFF2-40B4-BE49-F238E27FC236}">
                  <a16:creationId xmlns:a16="http://schemas.microsoft.com/office/drawing/2014/main" id="{0EA6173C-CA74-8F42-AC89-2A845D44A8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64614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9" name="Rectangle 532">
              <a:extLst>
                <a:ext uri="{FF2B5EF4-FFF2-40B4-BE49-F238E27FC236}">
                  <a16:creationId xmlns:a16="http://schemas.microsoft.com/office/drawing/2014/main" id="{F66A6064-BBFF-D341-8765-2C3F442B0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0" name="Rectangle 533">
              <a:extLst>
                <a:ext uri="{FF2B5EF4-FFF2-40B4-BE49-F238E27FC236}">
                  <a16:creationId xmlns:a16="http://schemas.microsoft.com/office/drawing/2014/main" id="{B25D8BB7-1292-8B4B-A6F3-25C8C190FB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1" name="Rectangle 534">
              <a:extLst>
                <a:ext uri="{FF2B5EF4-FFF2-40B4-BE49-F238E27FC236}">
                  <a16:creationId xmlns:a16="http://schemas.microsoft.com/office/drawing/2014/main" id="{E18D07C6-6004-CF4E-9ED0-A01C3866A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2" name="Rectangle 535">
              <a:extLst>
                <a:ext uri="{FF2B5EF4-FFF2-40B4-BE49-F238E27FC236}">
                  <a16:creationId xmlns:a16="http://schemas.microsoft.com/office/drawing/2014/main" id="{D3B0A359-FD35-8743-8BA2-34D49D369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9" name="Rectangle 542">
              <a:extLst>
                <a:ext uri="{FF2B5EF4-FFF2-40B4-BE49-F238E27FC236}">
                  <a16:creationId xmlns:a16="http://schemas.microsoft.com/office/drawing/2014/main" id="{3159D46A-159C-3B49-9E42-B1963C5076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3" name="Rectangle 546">
              <a:extLst>
                <a:ext uri="{FF2B5EF4-FFF2-40B4-BE49-F238E27FC236}">
                  <a16:creationId xmlns:a16="http://schemas.microsoft.com/office/drawing/2014/main" id="{AFB1590D-C1C3-804B-A4A8-05C40C053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4" name="Rectangle 547">
              <a:extLst>
                <a:ext uri="{FF2B5EF4-FFF2-40B4-BE49-F238E27FC236}">
                  <a16:creationId xmlns:a16="http://schemas.microsoft.com/office/drawing/2014/main" id="{21DD129F-EE0A-D045-95FF-D0EFC7FB09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5" name="Rectangle 548">
              <a:extLst>
                <a:ext uri="{FF2B5EF4-FFF2-40B4-BE49-F238E27FC236}">
                  <a16:creationId xmlns:a16="http://schemas.microsoft.com/office/drawing/2014/main" id="{7E802318-6392-EB4E-BD24-4B241B017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6" name="Rectangle 549">
              <a:extLst>
                <a:ext uri="{FF2B5EF4-FFF2-40B4-BE49-F238E27FC236}">
                  <a16:creationId xmlns:a16="http://schemas.microsoft.com/office/drawing/2014/main" id="{903CAE5D-2F2C-1D4B-99BF-34EBD4CB48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8" name="Rectangle 551">
              <a:extLst>
                <a:ext uri="{FF2B5EF4-FFF2-40B4-BE49-F238E27FC236}">
                  <a16:creationId xmlns:a16="http://schemas.microsoft.com/office/drawing/2014/main" id="{D644463F-C6F6-9747-AC98-AE6072FB2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3" name="Rectangle 556">
              <a:extLst>
                <a:ext uri="{FF2B5EF4-FFF2-40B4-BE49-F238E27FC236}">
                  <a16:creationId xmlns:a16="http://schemas.microsoft.com/office/drawing/2014/main" id="{1E743469-E197-554F-B9EA-8B7478287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4" name="Rectangle 557">
              <a:extLst>
                <a:ext uri="{FF2B5EF4-FFF2-40B4-BE49-F238E27FC236}">
                  <a16:creationId xmlns:a16="http://schemas.microsoft.com/office/drawing/2014/main" id="{565453F5-A1AC-5647-99C5-93291FCA40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9" name="Rectangle 562">
              <a:extLst>
                <a:ext uri="{FF2B5EF4-FFF2-40B4-BE49-F238E27FC236}">
                  <a16:creationId xmlns:a16="http://schemas.microsoft.com/office/drawing/2014/main" id="{8E8417BE-FC88-0045-81C4-FD8100D7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0" name="Rectangle 563">
              <a:extLst>
                <a:ext uri="{FF2B5EF4-FFF2-40B4-BE49-F238E27FC236}">
                  <a16:creationId xmlns:a16="http://schemas.microsoft.com/office/drawing/2014/main" id="{4BA468D1-5B72-EB44-8264-C306DC1A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8" name="Rectangle 571">
              <a:extLst>
                <a:ext uri="{FF2B5EF4-FFF2-40B4-BE49-F238E27FC236}">
                  <a16:creationId xmlns:a16="http://schemas.microsoft.com/office/drawing/2014/main" id="{9442E651-C61A-DA49-B225-E2AA670BF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9" name="Rectangle 572">
              <a:extLst>
                <a:ext uri="{FF2B5EF4-FFF2-40B4-BE49-F238E27FC236}">
                  <a16:creationId xmlns:a16="http://schemas.microsoft.com/office/drawing/2014/main" id="{C0D7C1D7-4B56-BB40-A9B4-7D6E5C6CE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0" name="Rectangle 573">
              <a:extLst>
                <a:ext uri="{FF2B5EF4-FFF2-40B4-BE49-F238E27FC236}">
                  <a16:creationId xmlns:a16="http://schemas.microsoft.com/office/drawing/2014/main" id="{12293E5A-877B-2A45-A0C9-56553B275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1" name="Rectangle 574">
              <a:extLst>
                <a:ext uri="{FF2B5EF4-FFF2-40B4-BE49-F238E27FC236}">
                  <a16:creationId xmlns:a16="http://schemas.microsoft.com/office/drawing/2014/main" id="{466AC19E-8345-A14A-A93F-0CC7FEBB6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3" name="Rectangle 576">
              <a:extLst>
                <a:ext uri="{FF2B5EF4-FFF2-40B4-BE49-F238E27FC236}">
                  <a16:creationId xmlns:a16="http://schemas.microsoft.com/office/drawing/2014/main" id="{4581CB87-CC7E-414F-A90C-71BEC7784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4" name="Rectangle 577">
              <a:extLst>
                <a:ext uri="{FF2B5EF4-FFF2-40B4-BE49-F238E27FC236}">
                  <a16:creationId xmlns:a16="http://schemas.microsoft.com/office/drawing/2014/main" id="{D5296265-2414-BF48-BA80-DEE18654B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4" name="Rectangle 587">
              <a:extLst>
                <a:ext uri="{FF2B5EF4-FFF2-40B4-BE49-F238E27FC236}">
                  <a16:creationId xmlns:a16="http://schemas.microsoft.com/office/drawing/2014/main" id="{9BED76D6-9F2A-4748-9069-1AF115100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5" name="Rectangle 588">
              <a:extLst>
                <a:ext uri="{FF2B5EF4-FFF2-40B4-BE49-F238E27FC236}">
                  <a16:creationId xmlns:a16="http://schemas.microsoft.com/office/drawing/2014/main" id="{40D4DBB2-06A6-7D45-B103-DF7AAC00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7" name="Rectangle 590">
              <a:extLst>
                <a:ext uri="{FF2B5EF4-FFF2-40B4-BE49-F238E27FC236}">
                  <a16:creationId xmlns:a16="http://schemas.microsoft.com/office/drawing/2014/main" id="{AD662E53-75AB-2E47-AAF6-A20F4E34D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8" name="Rectangle 591">
              <a:extLst>
                <a:ext uri="{FF2B5EF4-FFF2-40B4-BE49-F238E27FC236}">
                  <a16:creationId xmlns:a16="http://schemas.microsoft.com/office/drawing/2014/main" id="{5E633DBA-008F-B349-833D-1F9B13A52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9" name="Rectangle 592">
              <a:extLst>
                <a:ext uri="{FF2B5EF4-FFF2-40B4-BE49-F238E27FC236}">
                  <a16:creationId xmlns:a16="http://schemas.microsoft.com/office/drawing/2014/main" id="{D72E62F9-3D1D-1C47-8A23-6963E9D35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0" name="Rectangle 593">
              <a:extLst>
                <a:ext uri="{FF2B5EF4-FFF2-40B4-BE49-F238E27FC236}">
                  <a16:creationId xmlns:a16="http://schemas.microsoft.com/office/drawing/2014/main" id="{AD768CC4-B385-FC49-8182-5D12E45AA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1" name="Rectangle 594">
              <a:extLst>
                <a:ext uri="{FF2B5EF4-FFF2-40B4-BE49-F238E27FC236}">
                  <a16:creationId xmlns:a16="http://schemas.microsoft.com/office/drawing/2014/main" id="{467C0B95-D4D9-B54C-A3DB-F905FD2C1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2" name="Rectangle 595">
              <a:extLst>
                <a:ext uri="{FF2B5EF4-FFF2-40B4-BE49-F238E27FC236}">
                  <a16:creationId xmlns:a16="http://schemas.microsoft.com/office/drawing/2014/main" id="{7DB200C5-99A1-0B48-985E-1B743DD64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3" name="Rectangle 596">
              <a:extLst>
                <a:ext uri="{FF2B5EF4-FFF2-40B4-BE49-F238E27FC236}">
                  <a16:creationId xmlns:a16="http://schemas.microsoft.com/office/drawing/2014/main" id="{BEE3795F-01B4-3742-A332-AF1E379E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4" name="Rectangle 597">
              <a:extLst>
                <a:ext uri="{FF2B5EF4-FFF2-40B4-BE49-F238E27FC236}">
                  <a16:creationId xmlns:a16="http://schemas.microsoft.com/office/drawing/2014/main" id="{BAED9FA0-5710-0641-B9E3-0D873E5B2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5" name="Rectangle 598">
              <a:extLst>
                <a:ext uri="{FF2B5EF4-FFF2-40B4-BE49-F238E27FC236}">
                  <a16:creationId xmlns:a16="http://schemas.microsoft.com/office/drawing/2014/main" id="{1003969C-B5B9-C74D-96D7-298213857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6" name="Rectangle 599">
              <a:extLst>
                <a:ext uri="{FF2B5EF4-FFF2-40B4-BE49-F238E27FC236}">
                  <a16:creationId xmlns:a16="http://schemas.microsoft.com/office/drawing/2014/main" id="{73AF28D8-224E-CC40-9EBB-D2BD97A0A5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7" name="Rectangle 600">
              <a:extLst>
                <a:ext uri="{FF2B5EF4-FFF2-40B4-BE49-F238E27FC236}">
                  <a16:creationId xmlns:a16="http://schemas.microsoft.com/office/drawing/2014/main" id="{1C53BD23-CBB4-024E-B44A-A5895B3DC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8" name="Rectangle 601">
              <a:extLst>
                <a:ext uri="{FF2B5EF4-FFF2-40B4-BE49-F238E27FC236}">
                  <a16:creationId xmlns:a16="http://schemas.microsoft.com/office/drawing/2014/main" id="{39EF0203-1405-984A-A5CE-30FE74754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9" name="Rectangle 602">
              <a:extLst>
                <a:ext uri="{FF2B5EF4-FFF2-40B4-BE49-F238E27FC236}">
                  <a16:creationId xmlns:a16="http://schemas.microsoft.com/office/drawing/2014/main" id="{D8A95ED6-300F-E24B-973C-45351D610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0" name="Rectangle 603">
              <a:extLst>
                <a:ext uri="{FF2B5EF4-FFF2-40B4-BE49-F238E27FC236}">
                  <a16:creationId xmlns:a16="http://schemas.microsoft.com/office/drawing/2014/main" id="{1C8081A4-15E1-EA40-B338-CDC0619FD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1" name="Rectangle 604">
              <a:extLst>
                <a:ext uri="{FF2B5EF4-FFF2-40B4-BE49-F238E27FC236}">
                  <a16:creationId xmlns:a16="http://schemas.microsoft.com/office/drawing/2014/main" id="{8E4B620E-70A8-1D44-BE18-073DD1B65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2" name="Rectangle 605">
              <a:extLst>
                <a:ext uri="{FF2B5EF4-FFF2-40B4-BE49-F238E27FC236}">
                  <a16:creationId xmlns:a16="http://schemas.microsoft.com/office/drawing/2014/main" id="{94919BC2-E0F3-114F-A5E2-493214372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3" name="Rectangle 606">
              <a:extLst>
                <a:ext uri="{FF2B5EF4-FFF2-40B4-BE49-F238E27FC236}">
                  <a16:creationId xmlns:a16="http://schemas.microsoft.com/office/drawing/2014/main" id="{01382BC6-05FD-354A-A908-F141C679F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4" name="Rectangle 607">
              <a:extLst>
                <a:ext uri="{FF2B5EF4-FFF2-40B4-BE49-F238E27FC236}">
                  <a16:creationId xmlns:a16="http://schemas.microsoft.com/office/drawing/2014/main" id="{6B80D278-7261-9C49-AA03-B7BC2A8DC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5" name="Rectangle 608">
              <a:extLst>
                <a:ext uri="{FF2B5EF4-FFF2-40B4-BE49-F238E27FC236}">
                  <a16:creationId xmlns:a16="http://schemas.microsoft.com/office/drawing/2014/main" id="{8C0CE6F5-D279-A640-91A1-E1DF48964D9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6" name="Rectangle 609">
              <a:extLst>
                <a:ext uri="{FF2B5EF4-FFF2-40B4-BE49-F238E27FC236}">
                  <a16:creationId xmlns:a16="http://schemas.microsoft.com/office/drawing/2014/main" id="{1288AE5B-2C34-5F4A-9D73-8F8BE09C51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7" name="Rectangle 610">
              <a:extLst>
                <a:ext uri="{FF2B5EF4-FFF2-40B4-BE49-F238E27FC236}">
                  <a16:creationId xmlns:a16="http://schemas.microsoft.com/office/drawing/2014/main" id="{A117C309-99E5-A147-B1E6-7B988459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8" name="Rectangle 611">
              <a:extLst>
                <a:ext uri="{FF2B5EF4-FFF2-40B4-BE49-F238E27FC236}">
                  <a16:creationId xmlns:a16="http://schemas.microsoft.com/office/drawing/2014/main" id="{DDCC575D-94AD-0347-AF2D-7036DA4453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9" name="Rectangle 612">
              <a:extLst>
                <a:ext uri="{FF2B5EF4-FFF2-40B4-BE49-F238E27FC236}">
                  <a16:creationId xmlns:a16="http://schemas.microsoft.com/office/drawing/2014/main" id="{EE18AC45-674F-5E40-B2A0-D17BC6C6EF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0" name="Rectangle 613">
              <a:extLst>
                <a:ext uri="{FF2B5EF4-FFF2-40B4-BE49-F238E27FC236}">
                  <a16:creationId xmlns:a16="http://schemas.microsoft.com/office/drawing/2014/main" id="{D4C7491C-53C8-8942-BA0F-D9A698761D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1" name="Rectangle 614">
              <a:extLst>
                <a:ext uri="{FF2B5EF4-FFF2-40B4-BE49-F238E27FC236}">
                  <a16:creationId xmlns:a16="http://schemas.microsoft.com/office/drawing/2014/main" id="{0884CF34-7C0E-7A48-AD12-2A6C2BFE35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2" name="Rectangle 615">
              <a:extLst>
                <a:ext uri="{FF2B5EF4-FFF2-40B4-BE49-F238E27FC236}">
                  <a16:creationId xmlns:a16="http://schemas.microsoft.com/office/drawing/2014/main" id="{1500811F-4928-F44A-B3D5-7154AA2716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3" name="Rectangle 616">
              <a:extLst>
                <a:ext uri="{FF2B5EF4-FFF2-40B4-BE49-F238E27FC236}">
                  <a16:creationId xmlns:a16="http://schemas.microsoft.com/office/drawing/2014/main" id="{D186644F-DC99-764B-9596-9E846CCE59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4" name="Rectangle 617">
              <a:extLst>
                <a:ext uri="{FF2B5EF4-FFF2-40B4-BE49-F238E27FC236}">
                  <a16:creationId xmlns:a16="http://schemas.microsoft.com/office/drawing/2014/main" id="{DFBF2A75-6B9D-6F4F-A0C6-99A671DFB43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5" name="Rectangle 618">
              <a:extLst>
                <a:ext uri="{FF2B5EF4-FFF2-40B4-BE49-F238E27FC236}">
                  <a16:creationId xmlns:a16="http://schemas.microsoft.com/office/drawing/2014/main" id="{7BA344F4-68FC-D149-955D-F494AC0AE6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6" name="Rectangle 619">
              <a:extLst>
                <a:ext uri="{FF2B5EF4-FFF2-40B4-BE49-F238E27FC236}">
                  <a16:creationId xmlns:a16="http://schemas.microsoft.com/office/drawing/2014/main" id="{67D81A5A-268A-AB4A-BA61-C64486B2B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7" name="Rectangle 620">
              <a:extLst>
                <a:ext uri="{FF2B5EF4-FFF2-40B4-BE49-F238E27FC236}">
                  <a16:creationId xmlns:a16="http://schemas.microsoft.com/office/drawing/2014/main" id="{531B4BE0-3015-134E-BF5C-E997BA41E02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8" name="Rectangle 621">
              <a:extLst>
                <a:ext uri="{FF2B5EF4-FFF2-40B4-BE49-F238E27FC236}">
                  <a16:creationId xmlns:a16="http://schemas.microsoft.com/office/drawing/2014/main" id="{633640D4-6986-5D4E-9DAC-1FD5B85AC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9" name="Rectangle 622">
              <a:extLst>
                <a:ext uri="{FF2B5EF4-FFF2-40B4-BE49-F238E27FC236}">
                  <a16:creationId xmlns:a16="http://schemas.microsoft.com/office/drawing/2014/main" id="{AF59DFE3-982D-4C49-B1FB-06C658AD0F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40276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0" name="Rectangle 623">
              <a:extLst>
                <a:ext uri="{FF2B5EF4-FFF2-40B4-BE49-F238E27FC236}">
                  <a16:creationId xmlns:a16="http://schemas.microsoft.com/office/drawing/2014/main" id="{83409DF6-CD9E-ED46-BC60-C8E51975AF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52445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1" name="Rectangle 624">
              <a:extLst>
                <a:ext uri="{FF2B5EF4-FFF2-40B4-BE49-F238E27FC236}">
                  <a16:creationId xmlns:a16="http://schemas.microsoft.com/office/drawing/2014/main" id="{3C224867-848A-D04F-A24B-6BF0680249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91600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2" name="Rectangle 625">
              <a:extLst>
                <a:ext uri="{FF2B5EF4-FFF2-40B4-BE49-F238E27FC236}">
                  <a16:creationId xmlns:a16="http://schemas.microsoft.com/office/drawing/2014/main" id="{4BE883F4-0393-2541-AB69-ADDCD6759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03769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3" name="Rectangle 626">
              <a:extLst>
                <a:ext uri="{FF2B5EF4-FFF2-40B4-BE49-F238E27FC236}">
                  <a16:creationId xmlns:a16="http://schemas.microsoft.com/office/drawing/2014/main" id="{07F49CE7-DE59-A649-AE18-F823230C00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15938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4" name="Rectangle 627">
              <a:extLst>
                <a:ext uri="{FF2B5EF4-FFF2-40B4-BE49-F238E27FC236}">
                  <a16:creationId xmlns:a16="http://schemas.microsoft.com/office/drawing/2014/main" id="{04476FE3-C99C-D44B-AF1A-7AC5DA19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28107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5" name="Rectangle 628">
              <a:extLst>
                <a:ext uri="{FF2B5EF4-FFF2-40B4-BE49-F238E27FC236}">
                  <a16:creationId xmlns:a16="http://schemas.microsoft.com/office/drawing/2014/main" id="{4D68561A-FCFB-B94C-BA4C-742EFFD971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67262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6" name="Rectangle 629">
              <a:extLst>
                <a:ext uri="{FF2B5EF4-FFF2-40B4-BE49-F238E27FC236}">
                  <a16:creationId xmlns:a16="http://schemas.microsoft.com/office/drawing/2014/main" id="{058CA524-D471-A943-A896-C8A3418CB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79431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7" name="Rectangle 630">
              <a:extLst>
                <a:ext uri="{FF2B5EF4-FFF2-40B4-BE49-F238E27FC236}">
                  <a16:creationId xmlns:a16="http://schemas.microsoft.com/office/drawing/2014/main" id="{2EBE0466-AE70-8D4B-842B-C09E014BB2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64614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8" name="Rectangle 631">
              <a:extLst>
                <a:ext uri="{FF2B5EF4-FFF2-40B4-BE49-F238E27FC236}">
                  <a16:creationId xmlns:a16="http://schemas.microsoft.com/office/drawing/2014/main" id="{EEBFC066-1415-0A4D-AB14-CFB06C6DD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55093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9" name="Rectangle 632">
              <a:extLst>
                <a:ext uri="{FF2B5EF4-FFF2-40B4-BE49-F238E27FC236}">
                  <a16:creationId xmlns:a16="http://schemas.microsoft.com/office/drawing/2014/main" id="{F3785E3C-B9F3-5141-8DDE-6F39EC26C2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64614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0" name="Rectangle 633">
              <a:extLst>
                <a:ext uri="{FF2B5EF4-FFF2-40B4-BE49-F238E27FC236}">
                  <a16:creationId xmlns:a16="http://schemas.microsoft.com/office/drawing/2014/main" id="{9871B102-CB8D-1547-9B79-553289D2DBA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15938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1" name="Rectangle 634">
              <a:extLst>
                <a:ext uri="{FF2B5EF4-FFF2-40B4-BE49-F238E27FC236}">
                  <a16:creationId xmlns:a16="http://schemas.microsoft.com/office/drawing/2014/main" id="{18C24E3F-CDAB-D745-8AF0-99C0AD61A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28107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2" name="Rectangle 635">
              <a:extLst>
                <a:ext uri="{FF2B5EF4-FFF2-40B4-BE49-F238E27FC236}">
                  <a16:creationId xmlns:a16="http://schemas.microsoft.com/office/drawing/2014/main" id="{8B36BE9B-28A9-8F4E-8CC1-DBA427F05D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40276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3" name="Rectangle 636">
              <a:extLst>
                <a:ext uri="{FF2B5EF4-FFF2-40B4-BE49-F238E27FC236}">
                  <a16:creationId xmlns:a16="http://schemas.microsoft.com/office/drawing/2014/main" id="{0D361F11-4813-504C-AFE1-264663E104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52445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4" name="Rectangle 637">
              <a:extLst>
                <a:ext uri="{FF2B5EF4-FFF2-40B4-BE49-F238E27FC236}">
                  <a16:creationId xmlns:a16="http://schemas.microsoft.com/office/drawing/2014/main" id="{8C82B32F-41AB-8B41-A06C-F9D9353A3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55093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5" name="Rectangle 638">
              <a:extLst>
                <a:ext uri="{FF2B5EF4-FFF2-40B4-BE49-F238E27FC236}">
                  <a16:creationId xmlns:a16="http://schemas.microsoft.com/office/drawing/2014/main" id="{3956E174-7480-0C49-9C86-F6252CF5C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79431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6" name="Rectangle 639">
              <a:extLst>
                <a:ext uri="{FF2B5EF4-FFF2-40B4-BE49-F238E27FC236}">
                  <a16:creationId xmlns:a16="http://schemas.microsoft.com/office/drawing/2014/main" id="{FCCA941E-7A7F-6A40-A415-2ACDC5CA8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67262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7" name="Rectangle 640">
              <a:extLst>
                <a:ext uri="{FF2B5EF4-FFF2-40B4-BE49-F238E27FC236}">
                  <a16:creationId xmlns:a16="http://schemas.microsoft.com/office/drawing/2014/main" id="{D3704DB7-CD34-3242-BD6D-BAAF6D80A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91600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8" name="Rectangle 641">
              <a:extLst>
                <a:ext uri="{FF2B5EF4-FFF2-40B4-BE49-F238E27FC236}">
                  <a16:creationId xmlns:a16="http://schemas.microsoft.com/office/drawing/2014/main" id="{DF0CE35C-C08A-9F4E-A723-1CCAEF18B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03769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sp>
        <p:nvSpPr>
          <p:cNvPr id="331" name="Rectangle 662">
            <a:extLst>
              <a:ext uri="{FF2B5EF4-FFF2-40B4-BE49-F238E27FC236}">
                <a16:creationId xmlns:a16="http://schemas.microsoft.com/office/drawing/2014/main" id="{14772364-AC9A-3C43-B950-91D3D07F7A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790" y="1471843"/>
            <a:ext cx="882503" cy="1350962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grpSp>
        <p:nvGrpSpPr>
          <p:cNvPr id="1198" name="Group 1197">
            <a:extLst>
              <a:ext uri="{FF2B5EF4-FFF2-40B4-BE49-F238E27FC236}">
                <a16:creationId xmlns:a16="http://schemas.microsoft.com/office/drawing/2014/main" id="{5DF5FDE2-EE85-A944-924A-340AECB93F85}"/>
              </a:ext>
            </a:extLst>
          </p:cNvPr>
          <p:cNvGrpSpPr/>
          <p:nvPr/>
        </p:nvGrpSpPr>
        <p:grpSpPr>
          <a:xfrm>
            <a:off x="576376" y="3122729"/>
            <a:ext cx="811798" cy="1176337"/>
            <a:chOff x="576376" y="3122729"/>
            <a:chExt cx="811798" cy="1176337"/>
          </a:xfrm>
        </p:grpSpPr>
        <p:grpSp>
          <p:nvGrpSpPr>
            <p:cNvPr id="661" name="Group 336">
              <a:extLst>
                <a:ext uri="{FF2B5EF4-FFF2-40B4-BE49-F238E27FC236}">
                  <a16:creationId xmlns:a16="http://schemas.microsoft.com/office/drawing/2014/main" id="{CAB18EF5-F2C3-2B4E-B27F-0AD3288CDB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376" y="3122729"/>
              <a:ext cx="81180" cy="1176337"/>
              <a:chOff x="576" y="1008"/>
              <a:chExt cx="96" cy="1392"/>
            </a:xfrm>
          </p:grpSpPr>
          <p:sp>
            <p:nvSpPr>
              <p:cNvPr id="1171" name="Rectangle 337">
                <a:extLst>
                  <a:ext uri="{FF2B5EF4-FFF2-40B4-BE49-F238E27FC236}">
                    <a16:creationId xmlns:a16="http://schemas.microsoft.com/office/drawing/2014/main" id="{DEE3F262-D65C-AD41-A3F3-125A7924A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2" name="Rectangle 338">
                <a:extLst>
                  <a:ext uri="{FF2B5EF4-FFF2-40B4-BE49-F238E27FC236}">
                    <a16:creationId xmlns:a16="http://schemas.microsoft.com/office/drawing/2014/main" id="{C8A06216-E6AA-D74C-A489-8CC27F4234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3" name="Rectangle 339">
                <a:extLst>
                  <a:ext uri="{FF2B5EF4-FFF2-40B4-BE49-F238E27FC236}">
                    <a16:creationId xmlns:a16="http://schemas.microsoft.com/office/drawing/2014/main" id="{4C241E11-76C9-A846-A282-0EB8139BA5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4" name="Rectangle 340">
                <a:extLst>
                  <a:ext uri="{FF2B5EF4-FFF2-40B4-BE49-F238E27FC236}">
                    <a16:creationId xmlns:a16="http://schemas.microsoft.com/office/drawing/2014/main" id="{CBF1DB3E-622D-E44F-BCAB-23A28314E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5" name="Rectangle 341">
                <a:extLst>
                  <a:ext uri="{FF2B5EF4-FFF2-40B4-BE49-F238E27FC236}">
                    <a16:creationId xmlns:a16="http://schemas.microsoft.com/office/drawing/2014/main" id="{902AFA2A-CFB1-E642-A1EC-FCEDD56B3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6" name="Rectangle 342">
                <a:extLst>
                  <a:ext uri="{FF2B5EF4-FFF2-40B4-BE49-F238E27FC236}">
                    <a16:creationId xmlns:a16="http://schemas.microsoft.com/office/drawing/2014/main" id="{89D8910E-9F31-6145-A03F-82E34D21E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7" name="Rectangle 343">
                <a:extLst>
                  <a:ext uri="{FF2B5EF4-FFF2-40B4-BE49-F238E27FC236}">
                    <a16:creationId xmlns:a16="http://schemas.microsoft.com/office/drawing/2014/main" id="{13A9601B-068B-E344-92B6-6D3B262927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8" name="Rectangle 344">
                <a:extLst>
                  <a:ext uri="{FF2B5EF4-FFF2-40B4-BE49-F238E27FC236}">
                    <a16:creationId xmlns:a16="http://schemas.microsoft.com/office/drawing/2014/main" id="{0D2F1F3B-2541-5D4B-A661-8AA846EA7A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9" name="Rectangle 345">
                <a:extLst>
                  <a:ext uri="{FF2B5EF4-FFF2-40B4-BE49-F238E27FC236}">
                    <a16:creationId xmlns:a16="http://schemas.microsoft.com/office/drawing/2014/main" id="{FDE74043-D6CF-2B45-9184-AE75F4818D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80" name="Rectangle 346">
                <a:extLst>
                  <a:ext uri="{FF2B5EF4-FFF2-40B4-BE49-F238E27FC236}">
                    <a16:creationId xmlns:a16="http://schemas.microsoft.com/office/drawing/2014/main" id="{385CABEB-935C-964C-BE4D-2A0E543E08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2" name="Group 347">
              <a:extLst>
                <a:ext uri="{FF2B5EF4-FFF2-40B4-BE49-F238E27FC236}">
                  <a16:creationId xmlns:a16="http://schemas.microsoft.com/office/drawing/2014/main" id="{4D049BD9-B4DC-524A-9A34-621E766FC2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8146" y="3122729"/>
              <a:ext cx="81180" cy="1176337"/>
              <a:chOff x="720" y="1008"/>
              <a:chExt cx="96" cy="1392"/>
            </a:xfrm>
          </p:grpSpPr>
          <p:sp>
            <p:nvSpPr>
              <p:cNvPr id="1161" name="Rectangle 348">
                <a:extLst>
                  <a:ext uri="{FF2B5EF4-FFF2-40B4-BE49-F238E27FC236}">
                    <a16:creationId xmlns:a16="http://schemas.microsoft.com/office/drawing/2014/main" id="{89752F0E-67C5-2D4B-80BE-92B1FC4654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2" name="Rectangle 349">
                <a:extLst>
                  <a:ext uri="{FF2B5EF4-FFF2-40B4-BE49-F238E27FC236}">
                    <a16:creationId xmlns:a16="http://schemas.microsoft.com/office/drawing/2014/main" id="{EDD56C2A-C4CC-094F-A622-01D20CC1F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3" name="Rectangle 350">
                <a:extLst>
                  <a:ext uri="{FF2B5EF4-FFF2-40B4-BE49-F238E27FC236}">
                    <a16:creationId xmlns:a16="http://schemas.microsoft.com/office/drawing/2014/main" id="{98D7933D-1427-BE4E-B381-471945D87F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4" name="Rectangle 351">
                <a:extLst>
                  <a:ext uri="{FF2B5EF4-FFF2-40B4-BE49-F238E27FC236}">
                    <a16:creationId xmlns:a16="http://schemas.microsoft.com/office/drawing/2014/main" id="{C4B60349-082C-0747-BA95-62F9A10CB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5" name="Rectangle 352">
                <a:extLst>
                  <a:ext uri="{FF2B5EF4-FFF2-40B4-BE49-F238E27FC236}">
                    <a16:creationId xmlns:a16="http://schemas.microsoft.com/office/drawing/2014/main" id="{70ABAB34-39ED-8442-8E54-91C22C970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6" name="Rectangle 353">
                <a:extLst>
                  <a:ext uri="{FF2B5EF4-FFF2-40B4-BE49-F238E27FC236}">
                    <a16:creationId xmlns:a16="http://schemas.microsoft.com/office/drawing/2014/main" id="{1FD3F60A-9DC8-1849-B03C-286AB3A40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7" name="Rectangle 354">
                <a:extLst>
                  <a:ext uri="{FF2B5EF4-FFF2-40B4-BE49-F238E27FC236}">
                    <a16:creationId xmlns:a16="http://schemas.microsoft.com/office/drawing/2014/main" id="{1DC9E128-5E90-AF4D-B66C-F6D7D72A6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8" name="Rectangle 355">
                <a:extLst>
                  <a:ext uri="{FF2B5EF4-FFF2-40B4-BE49-F238E27FC236}">
                    <a16:creationId xmlns:a16="http://schemas.microsoft.com/office/drawing/2014/main" id="{2FC99472-5244-8448-8869-78A5FD3A2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9" name="Rectangle 356">
                <a:extLst>
                  <a:ext uri="{FF2B5EF4-FFF2-40B4-BE49-F238E27FC236}">
                    <a16:creationId xmlns:a16="http://schemas.microsoft.com/office/drawing/2014/main" id="{4C34ACE4-D775-DE45-9ECF-965D6E4C9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0" name="Rectangle 357">
                <a:extLst>
                  <a:ext uri="{FF2B5EF4-FFF2-40B4-BE49-F238E27FC236}">
                    <a16:creationId xmlns:a16="http://schemas.microsoft.com/office/drawing/2014/main" id="{5FB99CD6-C1F9-4E41-A2B0-2F0719698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3" name="Group 358">
              <a:extLst>
                <a:ext uri="{FF2B5EF4-FFF2-40B4-BE49-F238E27FC236}">
                  <a16:creationId xmlns:a16="http://schemas.microsoft.com/office/drawing/2014/main" id="{701DF376-1421-AA40-BD95-30808F1144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9915" y="3122729"/>
              <a:ext cx="81180" cy="1176337"/>
              <a:chOff x="864" y="1008"/>
              <a:chExt cx="96" cy="1392"/>
            </a:xfrm>
          </p:grpSpPr>
          <p:sp>
            <p:nvSpPr>
              <p:cNvPr id="1151" name="Rectangle 359">
                <a:extLst>
                  <a:ext uri="{FF2B5EF4-FFF2-40B4-BE49-F238E27FC236}">
                    <a16:creationId xmlns:a16="http://schemas.microsoft.com/office/drawing/2014/main" id="{6657A53C-46AD-1148-AE9F-EAAEC26216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2" name="Rectangle 360">
                <a:extLst>
                  <a:ext uri="{FF2B5EF4-FFF2-40B4-BE49-F238E27FC236}">
                    <a16:creationId xmlns:a16="http://schemas.microsoft.com/office/drawing/2014/main" id="{A9066A65-0424-BC4A-8281-0FB7FA3689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3" name="Rectangle 361">
                <a:extLst>
                  <a:ext uri="{FF2B5EF4-FFF2-40B4-BE49-F238E27FC236}">
                    <a16:creationId xmlns:a16="http://schemas.microsoft.com/office/drawing/2014/main" id="{A9949BD3-9F7B-C641-95C5-0E4A19348C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4" name="Rectangle 362">
                <a:extLst>
                  <a:ext uri="{FF2B5EF4-FFF2-40B4-BE49-F238E27FC236}">
                    <a16:creationId xmlns:a16="http://schemas.microsoft.com/office/drawing/2014/main" id="{962E04E3-D814-6044-9AFC-7F7F6AAE6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5" name="Rectangle 363">
                <a:extLst>
                  <a:ext uri="{FF2B5EF4-FFF2-40B4-BE49-F238E27FC236}">
                    <a16:creationId xmlns:a16="http://schemas.microsoft.com/office/drawing/2014/main" id="{FB37632D-0083-7947-BE82-178FF2BBC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6" name="Rectangle 364">
                <a:extLst>
                  <a:ext uri="{FF2B5EF4-FFF2-40B4-BE49-F238E27FC236}">
                    <a16:creationId xmlns:a16="http://schemas.microsoft.com/office/drawing/2014/main" id="{2EA7A404-9F2B-BB4F-B90F-06100E72A8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7" name="Rectangle 365">
                <a:extLst>
                  <a:ext uri="{FF2B5EF4-FFF2-40B4-BE49-F238E27FC236}">
                    <a16:creationId xmlns:a16="http://schemas.microsoft.com/office/drawing/2014/main" id="{E04A6F8A-2932-CA4E-A0E0-DF1DC7C19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8" name="Rectangle 366">
                <a:extLst>
                  <a:ext uri="{FF2B5EF4-FFF2-40B4-BE49-F238E27FC236}">
                    <a16:creationId xmlns:a16="http://schemas.microsoft.com/office/drawing/2014/main" id="{66BE6A9C-B761-F743-A1D4-AE28A12E3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9" name="Rectangle 367">
                <a:extLst>
                  <a:ext uri="{FF2B5EF4-FFF2-40B4-BE49-F238E27FC236}">
                    <a16:creationId xmlns:a16="http://schemas.microsoft.com/office/drawing/2014/main" id="{F62E8AB5-4BBA-474D-AB62-9DF073F938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0" name="Rectangle 368">
                <a:extLst>
                  <a:ext uri="{FF2B5EF4-FFF2-40B4-BE49-F238E27FC236}">
                    <a16:creationId xmlns:a16="http://schemas.microsoft.com/office/drawing/2014/main" id="{6746A3F6-98C4-2341-9DD6-BD233B57B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4" name="Group 369">
              <a:extLst>
                <a:ext uri="{FF2B5EF4-FFF2-40B4-BE49-F238E27FC236}">
                  <a16:creationId xmlns:a16="http://schemas.microsoft.com/office/drawing/2014/main" id="{38E6A12B-D26C-864F-9819-7D4356250E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1685" y="3122729"/>
              <a:ext cx="81180" cy="1176337"/>
              <a:chOff x="1008" y="1008"/>
              <a:chExt cx="96" cy="1392"/>
            </a:xfrm>
          </p:grpSpPr>
          <p:sp>
            <p:nvSpPr>
              <p:cNvPr id="1141" name="Rectangle 370">
                <a:extLst>
                  <a:ext uri="{FF2B5EF4-FFF2-40B4-BE49-F238E27FC236}">
                    <a16:creationId xmlns:a16="http://schemas.microsoft.com/office/drawing/2014/main" id="{FB127A2D-985F-6240-9091-BBFD007CA8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2" name="Rectangle 371">
                <a:extLst>
                  <a:ext uri="{FF2B5EF4-FFF2-40B4-BE49-F238E27FC236}">
                    <a16:creationId xmlns:a16="http://schemas.microsoft.com/office/drawing/2014/main" id="{C994202E-7B2F-324D-B003-8D2E1EBCA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3" name="Rectangle 372">
                <a:extLst>
                  <a:ext uri="{FF2B5EF4-FFF2-40B4-BE49-F238E27FC236}">
                    <a16:creationId xmlns:a16="http://schemas.microsoft.com/office/drawing/2014/main" id="{593265D5-1B6F-8F41-870B-8CE883284B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4" name="Rectangle 373">
                <a:extLst>
                  <a:ext uri="{FF2B5EF4-FFF2-40B4-BE49-F238E27FC236}">
                    <a16:creationId xmlns:a16="http://schemas.microsoft.com/office/drawing/2014/main" id="{C55FE944-5B4E-0846-B6FE-70C92E343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5" name="Rectangle 374">
                <a:extLst>
                  <a:ext uri="{FF2B5EF4-FFF2-40B4-BE49-F238E27FC236}">
                    <a16:creationId xmlns:a16="http://schemas.microsoft.com/office/drawing/2014/main" id="{657C4F65-5FBD-CF4C-A5A4-CCF46F278E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6" name="Rectangle 375">
                <a:extLst>
                  <a:ext uri="{FF2B5EF4-FFF2-40B4-BE49-F238E27FC236}">
                    <a16:creationId xmlns:a16="http://schemas.microsoft.com/office/drawing/2014/main" id="{FFC5A1AD-6997-D843-9818-C7B1A856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7" name="Rectangle 376">
                <a:extLst>
                  <a:ext uri="{FF2B5EF4-FFF2-40B4-BE49-F238E27FC236}">
                    <a16:creationId xmlns:a16="http://schemas.microsoft.com/office/drawing/2014/main" id="{0B8F74D6-3D09-814A-806B-379263966D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8" name="Rectangle 377">
                <a:extLst>
                  <a:ext uri="{FF2B5EF4-FFF2-40B4-BE49-F238E27FC236}">
                    <a16:creationId xmlns:a16="http://schemas.microsoft.com/office/drawing/2014/main" id="{6E232BED-CB63-FD4F-9E85-50E608E44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9" name="Rectangle 378">
                <a:extLst>
                  <a:ext uri="{FF2B5EF4-FFF2-40B4-BE49-F238E27FC236}">
                    <a16:creationId xmlns:a16="http://schemas.microsoft.com/office/drawing/2014/main" id="{440A4C0D-0BC6-7C4E-B8F7-3AA425BC4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0" name="Rectangle 379">
                <a:extLst>
                  <a:ext uri="{FF2B5EF4-FFF2-40B4-BE49-F238E27FC236}">
                    <a16:creationId xmlns:a16="http://schemas.microsoft.com/office/drawing/2014/main" id="{5C98616D-03DE-9043-8D7A-FAED27633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5" name="Group 380">
              <a:extLst>
                <a:ext uri="{FF2B5EF4-FFF2-40B4-BE49-F238E27FC236}">
                  <a16:creationId xmlns:a16="http://schemas.microsoft.com/office/drawing/2014/main" id="{70164413-33DD-B449-9F85-44069EFD3E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3454" y="3122729"/>
              <a:ext cx="81180" cy="1176337"/>
              <a:chOff x="1152" y="1008"/>
              <a:chExt cx="96" cy="1392"/>
            </a:xfrm>
          </p:grpSpPr>
          <p:sp>
            <p:nvSpPr>
              <p:cNvPr id="1131" name="Rectangle 381">
                <a:extLst>
                  <a:ext uri="{FF2B5EF4-FFF2-40B4-BE49-F238E27FC236}">
                    <a16:creationId xmlns:a16="http://schemas.microsoft.com/office/drawing/2014/main" id="{FD5F391D-8AED-6D4C-B317-2868B2CFF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2" name="Rectangle 382">
                <a:extLst>
                  <a:ext uri="{FF2B5EF4-FFF2-40B4-BE49-F238E27FC236}">
                    <a16:creationId xmlns:a16="http://schemas.microsoft.com/office/drawing/2014/main" id="{3997F4D4-EF1D-ED4D-8F2D-C11199C82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3" name="Rectangle 383">
                <a:extLst>
                  <a:ext uri="{FF2B5EF4-FFF2-40B4-BE49-F238E27FC236}">
                    <a16:creationId xmlns:a16="http://schemas.microsoft.com/office/drawing/2014/main" id="{1A928618-1A40-2545-B47F-5FF9A23FC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4" name="Rectangle 384">
                <a:extLst>
                  <a:ext uri="{FF2B5EF4-FFF2-40B4-BE49-F238E27FC236}">
                    <a16:creationId xmlns:a16="http://schemas.microsoft.com/office/drawing/2014/main" id="{C3B6A5F0-BEED-D74C-B1A2-5AE2D1F1E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5" name="Rectangle 385">
                <a:extLst>
                  <a:ext uri="{FF2B5EF4-FFF2-40B4-BE49-F238E27FC236}">
                    <a16:creationId xmlns:a16="http://schemas.microsoft.com/office/drawing/2014/main" id="{C4C21CB5-FAAC-5E44-A2D7-CD15773F5F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6" name="Rectangle 386">
                <a:extLst>
                  <a:ext uri="{FF2B5EF4-FFF2-40B4-BE49-F238E27FC236}">
                    <a16:creationId xmlns:a16="http://schemas.microsoft.com/office/drawing/2014/main" id="{29266BF3-6178-184A-B901-4A6F32270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7" name="Rectangle 387">
                <a:extLst>
                  <a:ext uri="{FF2B5EF4-FFF2-40B4-BE49-F238E27FC236}">
                    <a16:creationId xmlns:a16="http://schemas.microsoft.com/office/drawing/2014/main" id="{0FD25737-DAA2-734F-8010-82CC8BFC4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8" name="Rectangle 388">
                <a:extLst>
                  <a:ext uri="{FF2B5EF4-FFF2-40B4-BE49-F238E27FC236}">
                    <a16:creationId xmlns:a16="http://schemas.microsoft.com/office/drawing/2014/main" id="{E2F3BB44-98EE-824F-BDED-632A78778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9" name="Rectangle 389">
                <a:extLst>
                  <a:ext uri="{FF2B5EF4-FFF2-40B4-BE49-F238E27FC236}">
                    <a16:creationId xmlns:a16="http://schemas.microsoft.com/office/drawing/2014/main" id="{F55C95BE-057E-C244-8F98-DFC3122842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0" name="Rectangle 390">
                <a:extLst>
                  <a:ext uri="{FF2B5EF4-FFF2-40B4-BE49-F238E27FC236}">
                    <a16:creationId xmlns:a16="http://schemas.microsoft.com/office/drawing/2014/main" id="{FFA3D703-027B-A042-9F85-8C60A544C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667" name="Rectangle 393">
              <a:extLst>
                <a:ext uri="{FF2B5EF4-FFF2-40B4-BE49-F238E27FC236}">
                  <a16:creationId xmlns:a16="http://schemas.microsoft.com/office/drawing/2014/main" id="{C45CCD36-8A50-C047-91B5-03F3A4A80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48779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4" name="Rectangle 400">
              <a:extLst>
                <a:ext uri="{FF2B5EF4-FFF2-40B4-BE49-F238E27FC236}">
                  <a16:creationId xmlns:a16="http://schemas.microsoft.com/office/drawing/2014/main" id="{C0374BF9-8433-0E4A-9E94-B0B467DF77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6" name="Rectangle 402">
              <a:extLst>
                <a:ext uri="{FF2B5EF4-FFF2-40B4-BE49-F238E27FC236}">
                  <a16:creationId xmlns:a16="http://schemas.microsoft.com/office/drawing/2014/main" id="{A8DFA65E-B624-654D-9D0D-A5FEC5BE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7" name="Rectangle 403">
              <a:extLst>
                <a:ext uri="{FF2B5EF4-FFF2-40B4-BE49-F238E27FC236}">
                  <a16:creationId xmlns:a16="http://schemas.microsoft.com/office/drawing/2014/main" id="{DC3BB777-517F-8748-9EB9-8760E1D94D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8" name="Rectangle 404">
              <a:extLst>
                <a:ext uri="{FF2B5EF4-FFF2-40B4-BE49-F238E27FC236}">
                  <a16:creationId xmlns:a16="http://schemas.microsoft.com/office/drawing/2014/main" id="{6A4E4E85-8ED7-914B-9F1E-2857FA0A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9" name="Rectangle 405">
              <a:extLst>
                <a:ext uri="{FF2B5EF4-FFF2-40B4-BE49-F238E27FC236}">
                  <a16:creationId xmlns:a16="http://schemas.microsoft.com/office/drawing/2014/main" id="{B6886339-A238-4640-98D9-D584C1619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8" name="Rectangle 414">
              <a:extLst>
                <a:ext uri="{FF2B5EF4-FFF2-40B4-BE49-F238E27FC236}">
                  <a16:creationId xmlns:a16="http://schemas.microsoft.com/office/drawing/2014/main" id="{41DCDE2B-2D58-5648-B725-FAC672FBBA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9" name="Rectangle 415">
              <a:extLst>
                <a:ext uri="{FF2B5EF4-FFF2-40B4-BE49-F238E27FC236}">
                  <a16:creationId xmlns:a16="http://schemas.microsoft.com/office/drawing/2014/main" id="{9FC4ABAB-BA86-8344-B358-5FAC2EDA3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0" name="Rectangle 416">
              <a:extLst>
                <a:ext uri="{FF2B5EF4-FFF2-40B4-BE49-F238E27FC236}">
                  <a16:creationId xmlns:a16="http://schemas.microsoft.com/office/drawing/2014/main" id="{51B00742-CF3F-904F-A3C2-431CEEE1BF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1" name="Rectangle 417">
              <a:extLst>
                <a:ext uri="{FF2B5EF4-FFF2-40B4-BE49-F238E27FC236}">
                  <a16:creationId xmlns:a16="http://schemas.microsoft.com/office/drawing/2014/main" id="{B3F18F57-C2CF-D741-BFE3-F2AC5B913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36610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2" name="Rectangle 418">
              <a:extLst>
                <a:ext uri="{FF2B5EF4-FFF2-40B4-BE49-F238E27FC236}">
                  <a16:creationId xmlns:a16="http://schemas.microsoft.com/office/drawing/2014/main" id="{E7F14001-EBDC-7C4A-835B-3D76CA8BEA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21793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3" name="Rectangle 419">
              <a:extLst>
                <a:ext uri="{FF2B5EF4-FFF2-40B4-BE49-F238E27FC236}">
                  <a16:creationId xmlns:a16="http://schemas.microsoft.com/office/drawing/2014/main" id="{37504E9F-9A2E-DF4C-B006-3C4454408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4" name="Rectangle 420">
              <a:extLst>
                <a:ext uri="{FF2B5EF4-FFF2-40B4-BE49-F238E27FC236}">
                  <a16:creationId xmlns:a16="http://schemas.microsoft.com/office/drawing/2014/main" id="{4410F62C-6F7A-F04C-BF02-82BDE7ECC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9" name="Rectangle 425">
              <a:extLst>
                <a:ext uri="{FF2B5EF4-FFF2-40B4-BE49-F238E27FC236}">
                  <a16:creationId xmlns:a16="http://schemas.microsoft.com/office/drawing/2014/main" id="{7626C164-D73F-8249-A314-04E06E6CD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09624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6" name="Rectangle 432">
              <a:extLst>
                <a:ext uri="{FF2B5EF4-FFF2-40B4-BE49-F238E27FC236}">
                  <a16:creationId xmlns:a16="http://schemas.microsoft.com/office/drawing/2014/main" id="{9AC35C71-9A3B-E44D-8639-86D74979B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7" name="Rectangle 433">
              <a:extLst>
                <a:ext uri="{FF2B5EF4-FFF2-40B4-BE49-F238E27FC236}">
                  <a16:creationId xmlns:a16="http://schemas.microsoft.com/office/drawing/2014/main" id="{028E2D14-2B8F-3045-8028-55FDE95A5C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8" name="Rectangle 434">
              <a:extLst>
                <a:ext uri="{FF2B5EF4-FFF2-40B4-BE49-F238E27FC236}">
                  <a16:creationId xmlns:a16="http://schemas.microsoft.com/office/drawing/2014/main" id="{E1DCA366-3528-4848-B2AC-E681E769F5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9" name="Rectangle 435">
              <a:extLst>
                <a:ext uri="{FF2B5EF4-FFF2-40B4-BE49-F238E27FC236}">
                  <a16:creationId xmlns:a16="http://schemas.microsoft.com/office/drawing/2014/main" id="{E820B619-17B5-F44B-B7F2-2BD47E6952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0" name="Rectangle 436">
              <a:extLst>
                <a:ext uri="{FF2B5EF4-FFF2-40B4-BE49-F238E27FC236}">
                  <a16:creationId xmlns:a16="http://schemas.microsoft.com/office/drawing/2014/main" id="{70833181-B1D1-0342-B5C3-E96C545F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3" name="Rectangle 439">
              <a:extLst>
                <a:ext uri="{FF2B5EF4-FFF2-40B4-BE49-F238E27FC236}">
                  <a16:creationId xmlns:a16="http://schemas.microsoft.com/office/drawing/2014/main" id="{3F0A9D20-F15F-784A-A3F1-8323BE8C10D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sp>
        <p:nvSpPr>
          <p:cNvPr id="1199" name="TextBox 1198">
            <a:extLst>
              <a:ext uri="{FF2B5EF4-FFF2-40B4-BE49-F238E27FC236}">
                <a16:creationId xmlns:a16="http://schemas.microsoft.com/office/drawing/2014/main" id="{6454A76D-5298-3F4E-8BDD-D18369DC042C}"/>
              </a:ext>
            </a:extLst>
          </p:cNvPr>
          <p:cNvSpPr txBox="1"/>
          <p:nvPr/>
        </p:nvSpPr>
        <p:spPr>
          <a:xfrm>
            <a:off x="813056" y="4338083"/>
            <a:ext cx="402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[1]</a:t>
            </a:r>
          </a:p>
        </p:txBody>
      </p:sp>
      <p:grpSp>
        <p:nvGrpSpPr>
          <p:cNvPr id="1200" name="Group 1199">
            <a:extLst>
              <a:ext uri="{FF2B5EF4-FFF2-40B4-BE49-F238E27FC236}">
                <a16:creationId xmlns:a16="http://schemas.microsoft.com/office/drawing/2014/main" id="{396E7C23-DDB9-8447-AD34-B09C36A92E64}"/>
              </a:ext>
            </a:extLst>
          </p:cNvPr>
          <p:cNvGrpSpPr/>
          <p:nvPr/>
        </p:nvGrpSpPr>
        <p:grpSpPr>
          <a:xfrm>
            <a:off x="7136551" y="1584179"/>
            <a:ext cx="1265079" cy="192874"/>
            <a:chOff x="806734" y="4046186"/>
            <a:chExt cx="1694728" cy="258379"/>
          </a:xfrm>
        </p:grpSpPr>
        <p:sp>
          <p:nvSpPr>
            <p:cNvPr id="1201" name="TextBox 1200">
              <a:extLst>
                <a:ext uri="{FF2B5EF4-FFF2-40B4-BE49-F238E27FC236}">
                  <a16:creationId xmlns:a16="http://schemas.microsoft.com/office/drawing/2014/main" id="{C6DC25FE-E812-8748-96FA-D7A297238B3E}"/>
                </a:ext>
              </a:extLst>
            </p:cNvPr>
            <p:cNvSpPr txBox="1"/>
            <p:nvPr/>
          </p:nvSpPr>
          <p:spPr>
            <a:xfrm>
              <a:off x="1402701" y="4046186"/>
              <a:ext cx="1098761" cy="25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</a:rPr>
                <a:t>E. Della Valle</a:t>
              </a:r>
            </a:p>
          </p:txBody>
        </p:sp>
        <p:pic>
          <p:nvPicPr>
            <p:cNvPr id="1202" name="Picture 2" descr="https://mirrors.creativecommons.org/presskit/buttons/88x31/png/by.png">
              <a:extLst>
                <a:ext uri="{FF2B5EF4-FFF2-40B4-BE49-F238E27FC236}">
                  <a16:creationId xmlns:a16="http://schemas.microsoft.com/office/drawing/2014/main" id="{9A4F04D2-619F-A349-B46C-30D767144D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734" y="4078829"/>
              <a:ext cx="645190" cy="225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03" name="Rectangle 1202">
              <a:extLst>
                <a:ext uri="{FF2B5EF4-FFF2-40B4-BE49-F238E27FC236}">
                  <a16:creationId xmlns:a16="http://schemas.microsoft.com/office/drawing/2014/main" id="{E31982B0-318D-804D-BEFF-30EE68E499C4}"/>
                </a:ext>
              </a:extLst>
            </p:cNvPr>
            <p:cNvSpPr/>
            <p:nvPr/>
          </p:nvSpPr>
          <p:spPr>
            <a:xfrm>
              <a:off x="806734" y="4078829"/>
              <a:ext cx="1633835" cy="225736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0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D23A62-5AD0-A94D-84A1-B02DC84D87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50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4EFDF81-5593-524A-B375-08F858DD90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744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53C2C-919A-B448-9017-14757ED3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Tumbling windows</a:t>
            </a:r>
          </a:p>
        </p:txBody>
      </p:sp>
      <p:grpSp>
        <p:nvGrpSpPr>
          <p:cNvPr id="1191" name="Group 1190">
            <a:extLst>
              <a:ext uri="{FF2B5EF4-FFF2-40B4-BE49-F238E27FC236}">
                <a16:creationId xmlns:a16="http://schemas.microsoft.com/office/drawing/2014/main" id="{E7D69D51-812A-E54C-A00D-A67197DF40F9}"/>
              </a:ext>
            </a:extLst>
          </p:cNvPr>
          <p:cNvGrpSpPr/>
          <p:nvPr/>
        </p:nvGrpSpPr>
        <p:grpSpPr>
          <a:xfrm>
            <a:off x="620233" y="1550931"/>
            <a:ext cx="5955192" cy="1184082"/>
            <a:chOff x="620233" y="1550931"/>
            <a:chExt cx="5955192" cy="1184082"/>
          </a:xfrm>
        </p:grpSpPr>
        <p:grpSp>
          <p:nvGrpSpPr>
            <p:cNvPr id="5" name="Group 336">
              <a:extLst>
                <a:ext uri="{FF2B5EF4-FFF2-40B4-BE49-F238E27FC236}">
                  <a16:creationId xmlns:a16="http://schemas.microsoft.com/office/drawing/2014/main" id="{E6FBB563-DB82-D94C-8D85-AB63261F7D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0233" y="1558676"/>
              <a:ext cx="81180" cy="1176337"/>
              <a:chOff x="576" y="1008"/>
              <a:chExt cx="96" cy="1392"/>
            </a:xfrm>
          </p:grpSpPr>
          <p:sp>
            <p:nvSpPr>
              <p:cNvPr id="321" name="Rectangle 337">
                <a:extLst>
                  <a:ext uri="{FF2B5EF4-FFF2-40B4-BE49-F238E27FC236}">
                    <a16:creationId xmlns:a16="http://schemas.microsoft.com/office/drawing/2014/main" id="{CD29AA00-BD3F-8340-8B9D-7CA81E14F6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2" name="Rectangle 338">
                <a:extLst>
                  <a:ext uri="{FF2B5EF4-FFF2-40B4-BE49-F238E27FC236}">
                    <a16:creationId xmlns:a16="http://schemas.microsoft.com/office/drawing/2014/main" id="{68A17C20-E35E-414E-85E1-19602ABAE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3" name="Rectangle 339">
                <a:extLst>
                  <a:ext uri="{FF2B5EF4-FFF2-40B4-BE49-F238E27FC236}">
                    <a16:creationId xmlns:a16="http://schemas.microsoft.com/office/drawing/2014/main" id="{7DE56E56-9D81-0545-8E6E-A6DD170C4A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4" name="Rectangle 340">
                <a:extLst>
                  <a:ext uri="{FF2B5EF4-FFF2-40B4-BE49-F238E27FC236}">
                    <a16:creationId xmlns:a16="http://schemas.microsoft.com/office/drawing/2014/main" id="{B5F60F4A-AC72-E04D-9B89-1CC10DCFBE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5" name="Rectangle 341">
                <a:extLst>
                  <a:ext uri="{FF2B5EF4-FFF2-40B4-BE49-F238E27FC236}">
                    <a16:creationId xmlns:a16="http://schemas.microsoft.com/office/drawing/2014/main" id="{B59C0F0C-6A76-2D4A-BD60-4192737DA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6" name="Rectangle 342">
                <a:extLst>
                  <a:ext uri="{FF2B5EF4-FFF2-40B4-BE49-F238E27FC236}">
                    <a16:creationId xmlns:a16="http://schemas.microsoft.com/office/drawing/2014/main" id="{9F4FAAE0-EC87-5944-A48A-E16F4674B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7" name="Rectangle 343">
                <a:extLst>
                  <a:ext uri="{FF2B5EF4-FFF2-40B4-BE49-F238E27FC236}">
                    <a16:creationId xmlns:a16="http://schemas.microsoft.com/office/drawing/2014/main" id="{99F17234-D9D1-BD4F-BBF7-4E4AD3361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8" name="Rectangle 344">
                <a:extLst>
                  <a:ext uri="{FF2B5EF4-FFF2-40B4-BE49-F238E27FC236}">
                    <a16:creationId xmlns:a16="http://schemas.microsoft.com/office/drawing/2014/main" id="{B5497CA9-EA98-F842-BA10-B8680644BE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9" name="Rectangle 345">
                <a:extLst>
                  <a:ext uri="{FF2B5EF4-FFF2-40B4-BE49-F238E27FC236}">
                    <a16:creationId xmlns:a16="http://schemas.microsoft.com/office/drawing/2014/main" id="{E0800FD3-29EC-A34A-8E89-0CC0E38C95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0" name="Rectangle 346">
                <a:extLst>
                  <a:ext uri="{FF2B5EF4-FFF2-40B4-BE49-F238E27FC236}">
                    <a16:creationId xmlns:a16="http://schemas.microsoft.com/office/drawing/2014/main" id="{56E1A404-8812-4748-95FB-6EB02C89C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" name="Group 347">
              <a:extLst>
                <a:ext uri="{FF2B5EF4-FFF2-40B4-BE49-F238E27FC236}">
                  <a16:creationId xmlns:a16="http://schemas.microsoft.com/office/drawing/2014/main" id="{DE1E7134-965E-C24A-A15C-F61554749C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2003" y="1558676"/>
              <a:ext cx="81180" cy="1176337"/>
              <a:chOff x="720" y="1008"/>
              <a:chExt cx="96" cy="1392"/>
            </a:xfrm>
          </p:grpSpPr>
          <p:sp>
            <p:nvSpPr>
              <p:cNvPr id="311" name="Rectangle 348">
                <a:extLst>
                  <a:ext uri="{FF2B5EF4-FFF2-40B4-BE49-F238E27FC236}">
                    <a16:creationId xmlns:a16="http://schemas.microsoft.com/office/drawing/2014/main" id="{5C9119B7-A812-3C4A-A042-423A5685B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2" name="Rectangle 349">
                <a:extLst>
                  <a:ext uri="{FF2B5EF4-FFF2-40B4-BE49-F238E27FC236}">
                    <a16:creationId xmlns:a16="http://schemas.microsoft.com/office/drawing/2014/main" id="{ECF350C1-AB68-954B-BFF8-E3BEEB2C1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3" name="Rectangle 350">
                <a:extLst>
                  <a:ext uri="{FF2B5EF4-FFF2-40B4-BE49-F238E27FC236}">
                    <a16:creationId xmlns:a16="http://schemas.microsoft.com/office/drawing/2014/main" id="{2651900B-0069-5343-AEA4-58BB3F39AB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4" name="Rectangle 351">
                <a:extLst>
                  <a:ext uri="{FF2B5EF4-FFF2-40B4-BE49-F238E27FC236}">
                    <a16:creationId xmlns:a16="http://schemas.microsoft.com/office/drawing/2014/main" id="{10698382-9C22-9744-ABC1-1B301049A1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5" name="Rectangle 352">
                <a:extLst>
                  <a:ext uri="{FF2B5EF4-FFF2-40B4-BE49-F238E27FC236}">
                    <a16:creationId xmlns:a16="http://schemas.microsoft.com/office/drawing/2014/main" id="{C92D3227-B4CA-D449-9BA8-0B5DF8983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6" name="Rectangle 353">
                <a:extLst>
                  <a:ext uri="{FF2B5EF4-FFF2-40B4-BE49-F238E27FC236}">
                    <a16:creationId xmlns:a16="http://schemas.microsoft.com/office/drawing/2014/main" id="{81E50C3B-9CC2-B249-AB47-F5A87D1038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7" name="Rectangle 354">
                <a:extLst>
                  <a:ext uri="{FF2B5EF4-FFF2-40B4-BE49-F238E27FC236}">
                    <a16:creationId xmlns:a16="http://schemas.microsoft.com/office/drawing/2014/main" id="{67CB6D31-E7DB-3740-8890-EF5927CF50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8" name="Rectangle 355">
                <a:extLst>
                  <a:ext uri="{FF2B5EF4-FFF2-40B4-BE49-F238E27FC236}">
                    <a16:creationId xmlns:a16="http://schemas.microsoft.com/office/drawing/2014/main" id="{BC4D5A46-CC16-EF4B-8BA5-5A8CDCAD41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9" name="Rectangle 356">
                <a:extLst>
                  <a:ext uri="{FF2B5EF4-FFF2-40B4-BE49-F238E27FC236}">
                    <a16:creationId xmlns:a16="http://schemas.microsoft.com/office/drawing/2014/main" id="{BC709261-F078-874B-8B88-12BD9FC7F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0" name="Rectangle 357">
                <a:extLst>
                  <a:ext uri="{FF2B5EF4-FFF2-40B4-BE49-F238E27FC236}">
                    <a16:creationId xmlns:a16="http://schemas.microsoft.com/office/drawing/2014/main" id="{8A3564DD-0ED4-474C-9F04-43932C576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" name="Group 358">
              <a:extLst>
                <a:ext uri="{FF2B5EF4-FFF2-40B4-BE49-F238E27FC236}">
                  <a16:creationId xmlns:a16="http://schemas.microsoft.com/office/drawing/2014/main" id="{029A62CF-A1BB-1A4A-9250-979DC0F558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3772" y="1558676"/>
              <a:ext cx="81180" cy="1176337"/>
              <a:chOff x="864" y="1008"/>
              <a:chExt cx="96" cy="1392"/>
            </a:xfrm>
          </p:grpSpPr>
          <p:sp>
            <p:nvSpPr>
              <p:cNvPr id="301" name="Rectangle 359">
                <a:extLst>
                  <a:ext uri="{FF2B5EF4-FFF2-40B4-BE49-F238E27FC236}">
                    <a16:creationId xmlns:a16="http://schemas.microsoft.com/office/drawing/2014/main" id="{4C6B2960-7CDF-6F4C-A9B4-68CDB0460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2" name="Rectangle 360">
                <a:extLst>
                  <a:ext uri="{FF2B5EF4-FFF2-40B4-BE49-F238E27FC236}">
                    <a16:creationId xmlns:a16="http://schemas.microsoft.com/office/drawing/2014/main" id="{2B145AF1-F37A-CF4F-BBE4-CFBFFDE3A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3" name="Rectangle 361">
                <a:extLst>
                  <a:ext uri="{FF2B5EF4-FFF2-40B4-BE49-F238E27FC236}">
                    <a16:creationId xmlns:a16="http://schemas.microsoft.com/office/drawing/2014/main" id="{DDFE3B3B-B405-894C-9C3F-6D3DF4406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4" name="Rectangle 362">
                <a:extLst>
                  <a:ext uri="{FF2B5EF4-FFF2-40B4-BE49-F238E27FC236}">
                    <a16:creationId xmlns:a16="http://schemas.microsoft.com/office/drawing/2014/main" id="{A76A2CA9-E030-1642-813F-7AD9E9EE8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5" name="Rectangle 363">
                <a:extLst>
                  <a:ext uri="{FF2B5EF4-FFF2-40B4-BE49-F238E27FC236}">
                    <a16:creationId xmlns:a16="http://schemas.microsoft.com/office/drawing/2014/main" id="{F1225E9F-187E-714D-9B6E-78277FFF0C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6" name="Rectangle 364">
                <a:extLst>
                  <a:ext uri="{FF2B5EF4-FFF2-40B4-BE49-F238E27FC236}">
                    <a16:creationId xmlns:a16="http://schemas.microsoft.com/office/drawing/2014/main" id="{37EEA022-00DC-9C4C-8469-DF410B60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7" name="Rectangle 365">
                <a:extLst>
                  <a:ext uri="{FF2B5EF4-FFF2-40B4-BE49-F238E27FC236}">
                    <a16:creationId xmlns:a16="http://schemas.microsoft.com/office/drawing/2014/main" id="{E5EECC98-4FF4-4844-93A0-7C54E8E1A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8" name="Rectangle 366">
                <a:extLst>
                  <a:ext uri="{FF2B5EF4-FFF2-40B4-BE49-F238E27FC236}">
                    <a16:creationId xmlns:a16="http://schemas.microsoft.com/office/drawing/2014/main" id="{21CB62FE-E47A-EB4F-8D3E-4CADDEF9D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9" name="Rectangle 367">
                <a:extLst>
                  <a:ext uri="{FF2B5EF4-FFF2-40B4-BE49-F238E27FC236}">
                    <a16:creationId xmlns:a16="http://schemas.microsoft.com/office/drawing/2014/main" id="{016DA46E-D19B-3542-833A-46A3BD1F1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0" name="Rectangle 368">
                <a:extLst>
                  <a:ext uri="{FF2B5EF4-FFF2-40B4-BE49-F238E27FC236}">
                    <a16:creationId xmlns:a16="http://schemas.microsoft.com/office/drawing/2014/main" id="{A78E3F74-6F47-094F-A66A-4F8A54AE2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" name="Group 369">
              <a:extLst>
                <a:ext uri="{FF2B5EF4-FFF2-40B4-BE49-F238E27FC236}">
                  <a16:creationId xmlns:a16="http://schemas.microsoft.com/office/drawing/2014/main" id="{0357B93A-3DFC-E846-B4CC-5817929042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5542" y="1558676"/>
              <a:ext cx="81180" cy="1176337"/>
              <a:chOff x="1008" y="1008"/>
              <a:chExt cx="96" cy="1392"/>
            </a:xfrm>
          </p:grpSpPr>
          <p:sp>
            <p:nvSpPr>
              <p:cNvPr id="291" name="Rectangle 370">
                <a:extLst>
                  <a:ext uri="{FF2B5EF4-FFF2-40B4-BE49-F238E27FC236}">
                    <a16:creationId xmlns:a16="http://schemas.microsoft.com/office/drawing/2014/main" id="{0FD12746-0E76-4948-8D56-0E858B05F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2" name="Rectangle 371">
                <a:extLst>
                  <a:ext uri="{FF2B5EF4-FFF2-40B4-BE49-F238E27FC236}">
                    <a16:creationId xmlns:a16="http://schemas.microsoft.com/office/drawing/2014/main" id="{90D5E12D-E277-D84C-AAF8-5A3D4E62E4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3" name="Rectangle 372">
                <a:extLst>
                  <a:ext uri="{FF2B5EF4-FFF2-40B4-BE49-F238E27FC236}">
                    <a16:creationId xmlns:a16="http://schemas.microsoft.com/office/drawing/2014/main" id="{D8083F5E-858F-4C49-8E1D-B75785A93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4" name="Rectangle 373">
                <a:extLst>
                  <a:ext uri="{FF2B5EF4-FFF2-40B4-BE49-F238E27FC236}">
                    <a16:creationId xmlns:a16="http://schemas.microsoft.com/office/drawing/2014/main" id="{1ED763C9-562A-D34D-AB18-884EBB610F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5" name="Rectangle 374">
                <a:extLst>
                  <a:ext uri="{FF2B5EF4-FFF2-40B4-BE49-F238E27FC236}">
                    <a16:creationId xmlns:a16="http://schemas.microsoft.com/office/drawing/2014/main" id="{584B5DFE-5709-E14F-9977-226F0D549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6" name="Rectangle 375">
                <a:extLst>
                  <a:ext uri="{FF2B5EF4-FFF2-40B4-BE49-F238E27FC236}">
                    <a16:creationId xmlns:a16="http://schemas.microsoft.com/office/drawing/2014/main" id="{637D7E13-4616-6543-B753-7A9F1D2AC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7" name="Rectangle 376">
                <a:extLst>
                  <a:ext uri="{FF2B5EF4-FFF2-40B4-BE49-F238E27FC236}">
                    <a16:creationId xmlns:a16="http://schemas.microsoft.com/office/drawing/2014/main" id="{87A6F5F3-3EAB-0748-894E-82F5C5D51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8" name="Rectangle 377">
                <a:extLst>
                  <a:ext uri="{FF2B5EF4-FFF2-40B4-BE49-F238E27FC236}">
                    <a16:creationId xmlns:a16="http://schemas.microsoft.com/office/drawing/2014/main" id="{1B683761-848F-0A4C-A142-9744AD39E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9" name="Rectangle 378">
                <a:extLst>
                  <a:ext uri="{FF2B5EF4-FFF2-40B4-BE49-F238E27FC236}">
                    <a16:creationId xmlns:a16="http://schemas.microsoft.com/office/drawing/2014/main" id="{4F0C7B06-CFF6-6740-9435-94A6D67B0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0" name="Rectangle 379">
                <a:extLst>
                  <a:ext uri="{FF2B5EF4-FFF2-40B4-BE49-F238E27FC236}">
                    <a16:creationId xmlns:a16="http://schemas.microsoft.com/office/drawing/2014/main" id="{3C54A581-072D-E841-963F-95CC6538C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9" name="Group 380">
              <a:extLst>
                <a:ext uri="{FF2B5EF4-FFF2-40B4-BE49-F238E27FC236}">
                  <a16:creationId xmlns:a16="http://schemas.microsoft.com/office/drawing/2014/main" id="{01A50754-B000-BE4F-8A7B-4879689CB8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07311" y="1558676"/>
              <a:ext cx="81180" cy="1176337"/>
              <a:chOff x="1152" y="1008"/>
              <a:chExt cx="96" cy="1392"/>
            </a:xfrm>
          </p:grpSpPr>
          <p:sp>
            <p:nvSpPr>
              <p:cNvPr id="281" name="Rectangle 381">
                <a:extLst>
                  <a:ext uri="{FF2B5EF4-FFF2-40B4-BE49-F238E27FC236}">
                    <a16:creationId xmlns:a16="http://schemas.microsoft.com/office/drawing/2014/main" id="{A4F7504F-FCA9-774F-A8B4-21118DE99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2" name="Rectangle 382">
                <a:extLst>
                  <a:ext uri="{FF2B5EF4-FFF2-40B4-BE49-F238E27FC236}">
                    <a16:creationId xmlns:a16="http://schemas.microsoft.com/office/drawing/2014/main" id="{33A502DC-EC6B-4042-BB25-684ACE0E5B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3" name="Rectangle 383">
                <a:extLst>
                  <a:ext uri="{FF2B5EF4-FFF2-40B4-BE49-F238E27FC236}">
                    <a16:creationId xmlns:a16="http://schemas.microsoft.com/office/drawing/2014/main" id="{AE2C810A-1AB7-3E43-A3CE-BD70858555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4" name="Rectangle 384">
                <a:extLst>
                  <a:ext uri="{FF2B5EF4-FFF2-40B4-BE49-F238E27FC236}">
                    <a16:creationId xmlns:a16="http://schemas.microsoft.com/office/drawing/2014/main" id="{DD499222-239D-7446-8D5E-CCBB7A3F86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5" name="Rectangle 385">
                <a:extLst>
                  <a:ext uri="{FF2B5EF4-FFF2-40B4-BE49-F238E27FC236}">
                    <a16:creationId xmlns:a16="http://schemas.microsoft.com/office/drawing/2014/main" id="{4740B9A7-FB04-344C-BDB2-33B6593DB9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6" name="Rectangle 386">
                <a:extLst>
                  <a:ext uri="{FF2B5EF4-FFF2-40B4-BE49-F238E27FC236}">
                    <a16:creationId xmlns:a16="http://schemas.microsoft.com/office/drawing/2014/main" id="{E33DCE5F-217B-8A4F-812C-F5549BA1E9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7" name="Rectangle 387">
                <a:extLst>
                  <a:ext uri="{FF2B5EF4-FFF2-40B4-BE49-F238E27FC236}">
                    <a16:creationId xmlns:a16="http://schemas.microsoft.com/office/drawing/2014/main" id="{AD1CF683-F3CF-B84B-9312-D2EDC5C773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8" name="Rectangle 388">
                <a:extLst>
                  <a:ext uri="{FF2B5EF4-FFF2-40B4-BE49-F238E27FC236}">
                    <a16:creationId xmlns:a16="http://schemas.microsoft.com/office/drawing/2014/main" id="{D7873808-2DC2-8146-BFD7-6EA3A351E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9" name="Rectangle 389">
                <a:extLst>
                  <a:ext uri="{FF2B5EF4-FFF2-40B4-BE49-F238E27FC236}">
                    <a16:creationId xmlns:a16="http://schemas.microsoft.com/office/drawing/2014/main" id="{DB735B7B-AE3A-C847-86AF-BE589BB4B9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0" name="Rectangle 390">
                <a:extLst>
                  <a:ext uri="{FF2B5EF4-FFF2-40B4-BE49-F238E27FC236}">
                    <a16:creationId xmlns:a16="http://schemas.microsoft.com/office/drawing/2014/main" id="{08D4EB4F-9FB5-164C-90CE-FF6F78660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11" name="Rectangle 392">
              <a:extLst>
                <a:ext uri="{FF2B5EF4-FFF2-40B4-BE49-F238E27FC236}">
                  <a16:creationId xmlns:a16="http://schemas.microsoft.com/office/drawing/2014/main" id="{DF390F3B-F5E2-A84D-A97A-90C618A09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" name="Rectangle 393">
              <a:extLst>
                <a:ext uri="{FF2B5EF4-FFF2-40B4-BE49-F238E27FC236}">
                  <a16:creationId xmlns:a16="http://schemas.microsoft.com/office/drawing/2014/main" id="{18EC09CF-D646-2742-BF6B-8667E3FFB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92374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" name="Rectangle 394">
              <a:extLst>
                <a:ext uri="{FF2B5EF4-FFF2-40B4-BE49-F238E27FC236}">
                  <a16:creationId xmlns:a16="http://schemas.microsoft.com/office/drawing/2014/main" id="{2CA89C99-081C-1B44-B9CF-235B78AC5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" name="Rectangle 395">
              <a:extLst>
                <a:ext uri="{FF2B5EF4-FFF2-40B4-BE49-F238E27FC236}">
                  <a16:creationId xmlns:a16="http://schemas.microsoft.com/office/drawing/2014/main" id="{BE25F43C-CE44-0C45-9B34-84EFC9845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" name="Rectangle 396">
              <a:extLst>
                <a:ext uri="{FF2B5EF4-FFF2-40B4-BE49-F238E27FC236}">
                  <a16:creationId xmlns:a16="http://schemas.microsoft.com/office/drawing/2014/main" id="{BB66D5FC-10C9-564E-8998-028B2C644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" name="Rectangle 397">
              <a:extLst>
                <a:ext uri="{FF2B5EF4-FFF2-40B4-BE49-F238E27FC236}">
                  <a16:creationId xmlns:a16="http://schemas.microsoft.com/office/drawing/2014/main" id="{4FB84482-99DC-DF4B-AC4F-9026E3D48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" name="Rectangle 398">
              <a:extLst>
                <a:ext uri="{FF2B5EF4-FFF2-40B4-BE49-F238E27FC236}">
                  <a16:creationId xmlns:a16="http://schemas.microsoft.com/office/drawing/2014/main" id="{5C50B383-593C-0644-9282-EFC668985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" name="Rectangle 399">
              <a:extLst>
                <a:ext uri="{FF2B5EF4-FFF2-40B4-BE49-F238E27FC236}">
                  <a16:creationId xmlns:a16="http://schemas.microsoft.com/office/drawing/2014/main" id="{A9181180-D4E1-B84F-AC59-B24A944AC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" name="Rectangle 400">
              <a:extLst>
                <a:ext uri="{FF2B5EF4-FFF2-40B4-BE49-F238E27FC236}">
                  <a16:creationId xmlns:a16="http://schemas.microsoft.com/office/drawing/2014/main" id="{EE74E769-46FF-1C4A-A823-27986A568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" name="Rectangle 401">
              <a:extLst>
                <a:ext uri="{FF2B5EF4-FFF2-40B4-BE49-F238E27FC236}">
                  <a16:creationId xmlns:a16="http://schemas.microsoft.com/office/drawing/2014/main" id="{EBB29BE2-6A8D-7542-99CD-4C69B2926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" name="Rectangle 402">
              <a:extLst>
                <a:ext uri="{FF2B5EF4-FFF2-40B4-BE49-F238E27FC236}">
                  <a16:creationId xmlns:a16="http://schemas.microsoft.com/office/drawing/2014/main" id="{83E43F6F-9B4A-054B-985F-42B74A2BE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" name="Rectangle 403">
              <a:extLst>
                <a:ext uri="{FF2B5EF4-FFF2-40B4-BE49-F238E27FC236}">
                  <a16:creationId xmlns:a16="http://schemas.microsoft.com/office/drawing/2014/main" id="{0F4E6ACC-6ECD-F14F-8A18-F43DC2E9F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" name="Rectangle 404">
              <a:extLst>
                <a:ext uri="{FF2B5EF4-FFF2-40B4-BE49-F238E27FC236}">
                  <a16:creationId xmlns:a16="http://schemas.microsoft.com/office/drawing/2014/main" id="{F3FDD8DA-36B5-3542-9878-F33B748BA5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" name="Rectangle 405">
              <a:extLst>
                <a:ext uri="{FF2B5EF4-FFF2-40B4-BE49-F238E27FC236}">
                  <a16:creationId xmlns:a16="http://schemas.microsoft.com/office/drawing/2014/main" id="{B4C899FE-15D9-2441-A88E-24DAC5D05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" name="Rectangle 406">
              <a:extLst>
                <a:ext uri="{FF2B5EF4-FFF2-40B4-BE49-F238E27FC236}">
                  <a16:creationId xmlns:a16="http://schemas.microsoft.com/office/drawing/2014/main" id="{0876C268-BEDF-D54E-8807-79E6DC473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" name="Rectangle 407">
              <a:extLst>
                <a:ext uri="{FF2B5EF4-FFF2-40B4-BE49-F238E27FC236}">
                  <a16:creationId xmlns:a16="http://schemas.microsoft.com/office/drawing/2014/main" id="{9CB800A9-4B96-A443-8993-6EEC75104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" name="Rectangle 408">
              <a:extLst>
                <a:ext uri="{FF2B5EF4-FFF2-40B4-BE49-F238E27FC236}">
                  <a16:creationId xmlns:a16="http://schemas.microsoft.com/office/drawing/2014/main" id="{85869E11-95D1-3449-AB2F-CFB039506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" name="Rectangle 409">
              <a:extLst>
                <a:ext uri="{FF2B5EF4-FFF2-40B4-BE49-F238E27FC236}">
                  <a16:creationId xmlns:a16="http://schemas.microsoft.com/office/drawing/2014/main" id="{6C3EB3CE-233F-5F42-B6AE-4E83B3ED7F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9" name="Rectangle 410">
              <a:extLst>
                <a:ext uri="{FF2B5EF4-FFF2-40B4-BE49-F238E27FC236}">
                  <a16:creationId xmlns:a16="http://schemas.microsoft.com/office/drawing/2014/main" id="{E2506B60-A5F2-A44F-B8B3-35D77029C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0" name="Rectangle 411">
              <a:extLst>
                <a:ext uri="{FF2B5EF4-FFF2-40B4-BE49-F238E27FC236}">
                  <a16:creationId xmlns:a16="http://schemas.microsoft.com/office/drawing/2014/main" id="{F4FFB72F-E41A-9642-BD64-783469579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1" name="Rectangle 412">
              <a:extLst>
                <a:ext uri="{FF2B5EF4-FFF2-40B4-BE49-F238E27FC236}">
                  <a16:creationId xmlns:a16="http://schemas.microsoft.com/office/drawing/2014/main" id="{BD10A6FF-5D6D-4245-879E-BE9EED90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2" name="Rectangle 413">
              <a:extLst>
                <a:ext uri="{FF2B5EF4-FFF2-40B4-BE49-F238E27FC236}">
                  <a16:creationId xmlns:a16="http://schemas.microsoft.com/office/drawing/2014/main" id="{77DD5412-4249-1D4F-A298-1F16BBBA9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3" name="Rectangle 414">
              <a:extLst>
                <a:ext uri="{FF2B5EF4-FFF2-40B4-BE49-F238E27FC236}">
                  <a16:creationId xmlns:a16="http://schemas.microsoft.com/office/drawing/2014/main" id="{0DB9352B-E8AD-8544-9096-8C51E85C0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" name="Rectangle 415">
              <a:extLst>
                <a:ext uri="{FF2B5EF4-FFF2-40B4-BE49-F238E27FC236}">
                  <a16:creationId xmlns:a16="http://schemas.microsoft.com/office/drawing/2014/main" id="{DD174B90-BDE3-954A-B41A-B4E2E7A7A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" name="Rectangle 416">
              <a:extLst>
                <a:ext uri="{FF2B5EF4-FFF2-40B4-BE49-F238E27FC236}">
                  <a16:creationId xmlns:a16="http://schemas.microsoft.com/office/drawing/2014/main" id="{CEA73693-9FE3-9946-A6BE-3A0DCEE9F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" name="Rectangle 417">
              <a:extLst>
                <a:ext uri="{FF2B5EF4-FFF2-40B4-BE49-F238E27FC236}">
                  <a16:creationId xmlns:a16="http://schemas.microsoft.com/office/drawing/2014/main" id="{FFE638AF-083A-CC40-A029-8D7301DF0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80205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" name="Rectangle 418">
              <a:extLst>
                <a:ext uri="{FF2B5EF4-FFF2-40B4-BE49-F238E27FC236}">
                  <a16:creationId xmlns:a16="http://schemas.microsoft.com/office/drawing/2014/main" id="{8E6F16B3-B39D-AA44-BE80-5E1B86BA6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65388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" name="Rectangle 419">
              <a:extLst>
                <a:ext uri="{FF2B5EF4-FFF2-40B4-BE49-F238E27FC236}">
                  <a16:creationId xmlns:a16="http://schemas.microsoft.com/office/drawing/2014/main" id="{A88621D4-5EF5-DA47-8F85-B44D9C459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" name="Rectangle 420">
              <a:extLst>
                <a:ext uri="{FF2B5EF4-FFF2-40B4-BE49-F238E27FC236}">
                  <a16:creationId xmlns:a16="http://schemas.microsoft.com/office/drawing/2014/main" id="{A51B6E7D-9F00-C341-8BA8-871078DB9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" name="Rectangle 421">
              <a:extLst>
                <a:ext uri="{FF2B5EF4-FFF2-40B4-BE49-F238E27FC236}">
                  <a16:creationId xmlns:a16="http://schemas.microsoft.com/office/drawing/2014/main" id="{17062D63-562F-6F42-B133-B125475C5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" name="Rectangle 422">
              <a:extLst>
                <a:ext uri="{FF2B5EF4-FFF2-40B4-BE49-F238E27FC236}">
                  <a16:creationId xmlns:a16="http://schemas.microsoft.com/office/drawing/2014/main" id="{44CF6BA0-FCF0-E341-A31E-1A804BC52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2" name="Rectangle 423">
              <a:extLst>
                <a:ext uri="{FF2B5EF4-FFF2-40B4-BE49-F238E27FC236}">
                  <a16:creationId xmlns:a16="http://schemas.microsoft.com/office/drawing/2014/main" id="{02D39C43-4793-2E4C-A505-B25F981C3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3" name="Rectangle 424">
              <a:extLst>
                <a:ext uri="{FF2B5EF4-FFF2-40B4-BE49-F238E27FC236}">
                  <a16:creationId xmlns:a16="http://schemas.microsoft.com/office/drawing/2014/main" id="{A9626096-8A43-B44B-867C-740BC59299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4" name="Rectangle 425">
              <a:extLst>
                <a:ext uri="{FF2B5EF4-FFF2-40B4-BE49-F238E27FC236}">
                  <a16:creationId xmlns:a16="http://schemas.microsoft.com/office/drawing/2014/main" id="{3562334B-B428-EE49-B063-B54306403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53219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" name="Rectangle 426">
              <a:extLst>
                <a:ext uri="{FF2B5EF4-FFF2-40B4-BE49-F238E27FC236}">
                  <a16:creationId xmlns:a16="http://schemas.microsoft.com/office/drawing/2014/main" id="{E5EAAC23-7F19-1244-8610-0FD7FF7808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" name="Rectangle 427">
              <a:extLst>
                <a:ext uri="{FF2B5EF4-FFF2-40B4-BE49-F238E27FC236}">
                  <a16:creationId xmlns:a16="http://schemas.microsoft.com/office/drawing/2014/main" id="{5434096D-FCDD-7E44-8C39-1AEE2B834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" name="Rectangle 428">
              <a:extLst>
                <a:ext uri="{FF2B5EF4-FFF2-40B4-BE49-F238E27FC236}">
                  <a16:creationId xmlns:a16="http://schemas.microsoft.com/office/drawing/2014/main" id="{00BBA801-120F-C745-9711-603D9AA08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" name="Rectangle 429">
              <a:extLst>
                <a:ext uri="{FF2B5EF4-FFF2-40B4-BE49-F238E27FC236}">
                  <a16:creationId xmlns:a16="http://schemas.microsoft.com/office/drawing/2014/main" id="{EF4B27EA-9A5A-B84C-AF87-FB195F7D7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" name="Rectangle 430">
              <a:extLst>
                <a:ext uri="{FF2B5EF4-FFF2-40B4-BE49-F238E27FC236}">
                  <a16:creationId xmlns:a16="http://schemas.microsoft.com/office/drawing/2014/main" id="{3C541111-DDCC-1A42-9EB4-2A257B548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" name="Rectangle 431">
              <a:extLst>
                <a:ext uri="{FF2B5EF4-FFF2-40B4-BE49-F238E27FC236}">
                  <a16:creationId xmlns:a16="http://schemas.microsoft.com/office/drawing/2014/main" id="{DD64BA68-BAB7-F043-8510-0F33208C4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" name="Rectangle 432">
              <a:extLst>
                <a:ext uri="{FF2B5EF4-FFF2-40B4-BE49-F238E27FC236}">
                  <a16:creationId xmlns:a16="http://schemas.microsoft.com/office/drawing/2014/main" id="{4EED7EF6-B3A5-BF4C-ABEF-D21BD2E89C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" name="Rectangle 433">
              <a:extLst>
                <a:ext uri="{FF2B5EF4-FFF2-40B4-BE49-F238E27FC236}">
                  <a16:creationId xmlns:a16="http://schemas.microsoft.com/office/drawing/2014/main" id="{29ED3D3C-EBBF-0E4E-9BF1-EB2EEAA0CB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" name="Rectangle 434">
              <a:extLst>
                <a:ext uri="{FF2B5EF4-FFF2-40B4-BE49-F238E27FC236}">
                  <a16:creationId xmlns:a16="http://schemas.microsoft.com/office/drawing/2014/main" id="{CF05A43A-1FF4-524F-A549-710A2ABE51A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" name="Rectangle 435">
              <a:extLst>
                <a:ext uri="{FF2B5EF4-FFF2-40B4-BE49-F238E27FC236}">
                  <a16:creationId xmlns:a16="http://schemas.microsoft.com/office/drawing/2014/main" id="{58307589-353B-F745-97AE-8DE24FAF3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" name="Rectangle 436">
              <a:extLst>
                <a:ext uri="{FF2B5EF4-FFF2-40B4-BE49-F238E27FC236}">
                  <a16:creationId xmlns:a16="http://schemas.microsoft.com/office/drawing/2014/main" id="{263BFDC8-E165-2E48-9C66-636687D170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" name="Rectangle 437">
              <a:extLst>
                <a:ext uri="{FF2B5EF4-FFF2-40B4-BE49-F238E27FC236}">
                  <a16:creationId xmlns:a16="http://schemas.microsoft.com/office/drawing/2014/main" id="{E5A55CFD-3E33-9D4F-AECD-F2E0C58FF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" name="Rectangle 438">
              <a:extLst>
                <a:ext uri="{FF2B5EF4-FFF2-40B4-BE49-F238E27FC236}">
                  <a16:creationId xmlns:a16="http://schemas.microsoft.com/office/drawing/2014/main" id="{52CE01C3-6816-0A4A-AB45-0C956ECB3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" name="Rectangle 439">
              <a:extLst>
                <a:ext uri="{FF2B5EF4-FFF2-40B4-BE49-F238E27FC236}">
                  <a16:creationId xmlns:a16="http://schemas.microsoft.com/office/drawing/2014/main" id="{8E89FD0E-CDCC-BF4A-8915-F7B2D5B8B0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9" name="Rectangle 440">
              <a:extLst>
                <a:ext uri="{FF2B5EF4-FFF2-40B4-BE49-F238E27FC236}">
                  <a16:creationId xmlns:a16="http://schemas.microsoft.com/office/drawing/2014/main" id="{23668AD8-EA2F-F04B-A54C-F6C25E0E6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0" name="Rectangle 441">
              <a:extLst>
                <a:ext uri="{FF2B5EF4-FFF2-40B4-BE49-F238E27FC236}">
                  <a16:creationId xmlns:a16="http://schemas.microsoft.com/office/drawing/2014/main" id="{79EF3CFE-1217-2D43-B6F8-619D297CC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1" name="Rectangle 442">
              <a:extLst>
                <a:ext uri="{FF2B5EF4-FFF2-40B4-BE49-F238E27FC236}">
                  <a16:creationId xmlns:a16="http://schemas.microsoft.com/office/drawing/2014/main" id="{D442A7EB-59C2-1544-98E9-35960DF59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1671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2" name="Rectangle 443">
              <a:extLst>
                <a:ext uri="{FF2B5EF4-FFF2-40B4-BE49-F238E27FC236}">
                  <a16:creationId xmlns:a16="http://schemas.microsoft.com/office/drawing/2014/main" id="{87E65EEE-AA4E-5846-96AC-97019DCCC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41050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3" name="Rectangle 444">
              <a:extLst>
                <a:ext uri="{FF2B5EF4-FFF2-40B4-BE49-F238E27FC236}">
                  <a16:creationId xmlns:a16="http://schemas.microsoft.com/office/drawing/2014/main" id="{CC22C642-57D2-474A-94CF-F0CDDC20C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4" name="Rectangle 445">
              <a:extLst>
                <a:ext uri="{FF2B5EF4-FFF2-40B4-BE49-F238E27FC236}">
                  <a16:creationId xmlns:a16="http://schemas.microsoft.com/office/drawing/2014/main" id="{99F87104-3DFB-7C48-B8B2-B2AA57ADAE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5" name="Rectangle 446">
              <a:extLst>
                <a:ext uri="{FF2B5EF4-FFF2-40B4-BE49-F238E27FC236}">
                  <a16:creationId xmlns:a16="http://schemas.microsoft.com/office/drawing/2014/main" id="{1D88E6EC-6D35-EC48-B526-D9D21F2CF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" name="Rectangle 447">
              <a:extLst>
                <a:ext uri="{FF2B5EF4-FFF2-40B4-BE49-F238E27FC236}">
                  <a16:creationId xmlns:a16="http://schemas.microsoft.com/office/drawing/2014/main" id="{8EDDF0BD-16CA-EB45-A820-637AFF93C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" name="Rectangle 448">
              <a:extLst>
                <a:ext uri="{FF2B5EF4-FFF2-40B4-BE49-F238E27FC236}">
                  <a16:creationId xmlns:a16="http://schemas.microsoft.com/office/drawing/2014/main" id="{95836B25-2641-5E40-ADAD-A91FAF52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" name="Rectangle 449">
              <a:extLst>
                <a:ext uri="{FF2B5EF4-FFF2-40B4-BE49-F238E27FC236}">
                  <a16:creationId xmlns:a16="http://schemas.microsoft.com/office/drawing/2014/main" id="{DA8E49D9-4DCF-EC48-8DC9-7F897FA672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" name="Rectangle 450">
              <a:extLst>
                <a:ext uri="{FF2B5EF4-FFF2-40B4-BE49-F238E27FC236}">
                  <a16:creationId xmlns:a16="http://schemas.microsoft.com/office/drawing/2014/main" id="{5A06467F-3244-634A-B6AD-FABE6EDEE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" name="Rectangle 451">
              <a:extLst>
                <a:ext uri="{FF2B5EF4-FFF2-40B4-BE49-F238E27FC236}">
                  <a16:creationId xmlns:a16="http://schemas.microsoft.com/office/drawing/2014/main" id="{68819B3F-CA83-D948-B886-88542DAD6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" name="Rectangle 452">
              <a:extLst>
                <a:ext uri="{FF2B5EF4-FFF2-40B4-BE49-F238E27FC236}">
                  <a16:creationId xmlns:a16="http://schemas.microsoft.com/office/drawing/2014/main" id="{63654308-4944-4241-805F-46984192E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" name="Rectangle 453">
              <a:extLst>
                <a:ext uri="{FF2B5EF4-FFF2-40B4-BE49-F238E27FC236}">
                  <a16:creationId xmlns:a16="http://schemas.microsoft.com/office/drawing/2014/main" id="{F41D69F4-696D-3A4E-9140-709E3D8FCD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" name="Rectangle 454">
              <a:extLst>
                <a:ext uri="{FF2B5EF4-FFF2-40B4-BE49-F238E27FC236}">
                  <a16:creationId xmlns:a16="http://schemas.microsoft.com/office/drawing/2014/main" id="{6F6E4F99-D3AB-8F4C-88B1-18A402641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" name="Rectangle 455">
              <a:extLst>
                <a:ext uri="{FF2B5EF4-FFF2-40B4-BE49-F238E27FC236}">
                  <a16:creationId xmlns:a16="http://schemas.microsoft.com/office/drawing/2014/main" id="{D6E33653-26EE-6645-9D37-6F3AD9298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" name="Rectangle 456">
              <a:extLst>
                <a:ext uri="{FF2B5EF4-FFF2-40B4-BE49-F238E27FC236}">
                  <a16:creationId xmlns:a16="http://schemas.microsoft.com/office/drawing/2014/main" id="{9EDE1000-2A87-3343-A6A9-7054512E3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" name="Rectangle 457">
              <a:extLst>
                <a:ext uri="{FF2B5EF4-FFF2-40B4-BE49-F238E27FC236}">
                  <a16:creationId xmlns:a16="http://schemas.microsoft.com/office/drawing/2014/main" id="{724C3A9B-9094-174F-B178-507FF56A51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" name="Rectangle 458">
              <a:extLst>
                <a:ext uri="{FF2B5EF4-FFF2-40B4-BE49-F238E27FC236}">
                  <a16:creationId xmlns:a16="http://schemas.microsoft.com/office/drawing/2014/main" id="{462B0D90-5D38-2946-8769-70F400560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" name="Rectangle 459">
              <a:extLst>
                <a:ext uri="{FF2B5EF4-FFF2-40B4-BE49-F238E27FC236}">
                  <a16:creationId xmlns:a16="http://schemas.microsoft.com/office/drawing/2014/main" id="{50C5B945-7B85-EB44-9AFD-21D79D5D4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" name="Rectangle 460">
              <a:extLst>
                <a:ext uri="{FF2B5EF4-FFF2-40B4-BE49-F238E27FC236}">
                  <a16:creationId xmlns:a16="http://schemas.microsoft.com/office/drawing/2014/main" id="{3DE6C351-C37F-5746-8C42-E2846FEE9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55867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" name="Rectangle 461">
              <a:extLst>
                <a:ext uri="{FF2B5EF4-FFF2-40B4-BE49-F238E27FC236}">
                  <a16:creationId xmlns:a16="http://schemas.microsoft.com/office/drawing/2014/main" id="{04A9900C-BAA9-7547-B70B-E46B9E0A98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68036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" name="Rectangle 462">
              <a:extLst>
                <a:ext uri="{FF2B5EF4-FFF2-40B4-BE49-F238E27FC236}">
                  <a16:creationId xmlns:a16="http://schemas.microsoft.com/office/drawing/2014/main" id="{B7CDDC11-9FFF-A441-BAC6-C9BD9DE97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80205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" name="Rectangle 463">
              <a:extLst>
                <a:ext uri="{FF2B5EF4-FFF2-40B4-BE49-F238E27FC236}">
                  <a16:creationId xmlns:a16="http://schemas.microsoft.com/office/drawing/2014/main" id="{68C5B6CB-AC66-C642-9BEE-E5C41F9E88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" name="Rectangle 464">
              <a:extLst>
                <a:ext uri="{FF2B5EF4-FFF2-40B4-BE49-F238E27FC236}">
                  <a16:creationId xmlns:a16="http://schemas.microsoft.com/office/drawing/2014/main" id="{BCB188A0-D3D8-7042-886C-1E64C5C21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" name="Rectangle 465">
              <a:extLst>
                <a:ext uri="{FF2B5EF4-FFF2-40B4-BE49-F238E27FC236}">
                  <a16:creationId xmlns:a16="http://schemas.microsoft.com/office/drawing/2014/main" id="{AE9F82FC-B48D-5B46-AB7C-B88332D839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92374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" name="Rectangle 466">
              <a:extLst>
                <a:ext uri="{FF2B5EF4-FFF2-40B4-BE49-F238E27FC236}">
                  <a16:creationId xmlns:a16="http://schemas.microsoft.com/office/drawing/2014/main" id="{06BDF2E0-77F0-DF45-A630-EDBE154E4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80205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" name="Rectangle 467">
              <a:extLst>
                <a:ext uri="{FF2B5EF4-FFF2-40B4-BE49-F238E27FC236}">
                  <a16:creationId xmlns:a16="http://schemas.microsoft.com/office/drawing/2014/main" id="{38F93F62-B2E9-7446-ADAA-B346BFD23C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92374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" name="Rectangle 468">
              <a:extLst>
                <a:ext uri="{FF2B5EF4-FFF2-40B4-BE49-F238E27FC236}">
                  <a16:creationId xmlns:a16="http://schemas.microsoft.com/office/drawing/2014/main" id="{2EAC84B9-EDDD-0C4A-B337-A28B57505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04543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" name="Rectangle 469">
              <a:extLst>
                <a:ext uri="{FF2B5EF4-FFF2-40B4-BE49-F238E27FC236}">
                  <a16:creationId xmlns:a16="http://schemas.microsoft.com/office/drawing/2014/main" id="{18501808-73BB-5A4D-92A7-0DD4DC5C3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53219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" name="Rectangle 470">
              <a:extLst>
                <a:ext uri="{FF2B5EF4-FFF2-40B4-BE49-F238E27FC236}">
                  <a16:creationId xmlns:a16="http://schemas.microsoft.com/office/drawing/2014/main" id="{A0405808-542A-E447-987F-2B5CDF7CCB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65388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" name="Rectangle 471">
              <a:extLst>
                <a:ext uri="{FF2B5EF4-FFF2-40B4-BE49-F238E27FC236}">
                  <a16:creationId xmlns:a16="http://schemas.microsoft.com/office/drawing/2014/main" id="{22CA1D2E-DB54-8748-8F5A-CB53F1C1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41050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" name="Rectangle 472">
              <a:extLst>
                <a:ext uri="{FF2B5EF4-FFF2-40B4-BE49-F238E27FC236}">
                  <a16:creationId xmlns:a16="http://schemas.microsoft.com/office/drawing/2014/main" id="{3410753B-DC3A-C44E-89F8-5EED3A3E4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55867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" name="Rectangle 473">
              <a:extLst>
                <a:ext uri="{FF2B5EF4-FFF2-40B4-BE49-F238E27FC236}">
                  <a16:creationId xmlns:a16="http://schemas.microsoft.com/office/drawing/2014/main" id="{BC4E1BD4-52D9-8E43-8412-7BE35A4F5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68036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" name="Rectangle 474">
              <a:extLst>
                <a:ext uri="{FF2B5EF4-FFF2-40B4-BE49-F238E27FC236}">
                  <a16:creationId xmlns:a16="http://schemas.microsoft.com/office/drawing/2014/main" id="{D107483C-F5E7-EC4E-92F9-FA11A00B2C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" name="Rectangle 475">
              <a:extLst>
                <a:ext uri="{FF2B5EF4-FFF2-40B4-BE49-F238E27FC236}">
                  <a16:creationId xmlns:a16="http://schemas.microsoft.com/office/drawing/2014/main" id="{861919FF-9B49-E944-B8A2-FF4E6B511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" name="Rectangle 478">
              <a:extLst>
                <a:ext uri="{FF2B5EF4-FFF2-40B4-BE49-F238E27FC236}">
                  <a16:creationId xmlns:a16="http://schemas.microsoft.com/office/drawing/2014/main" id="{7747C9E1-B7E7-6A46-83AB-EB2D7E2BDD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" name="Rectangle 479">
              <a:extLst>
                <a:ext uri="{FF2B5EF4-FFF2-40B4-BE49-F238E27FC236}">
                  <a16:creationId xmlns:a16="http://schemas.microsoft.com/office/drawing/2014/main" id="{55D67E98-3A54-8149-A1CC-593AC13C1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" name="Rectangle 482">
              <a:extLst>
                <a:ext uri="{FF2B5EF4-FFF2-40B4-BE49-F238E27FC236}">
                  <a16:creationId xmlns:a16="http://schemas.microsoft.com/office/drawing/2014/main" id="{5BFE255D-D7EB-4445-A03A-0E67F48BAA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8" name="Rectangle 509">
              <a:extLst>
                <a:ext uri="{FF2B5EF4-FFF2-40B4-BE49-F238E27FC236}">
                  <a16:creationId xmlns:a16="http://schemas.microsoft.com/office/drawing/2014/main" id="{FB464D6E-2765-6244-8B54-54E44CA5934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9" name="Rectangle 510">
              <a:extLst>
                <a:ext uri="{FF2B5EF4-FFF2-40B4-BE49-F238E27FC236}">
                  <a16:creationId xmlns:a16="http://schemas.microsoft.com/office/drawing/2014/main" id="{5DCD2BB6-9225-3C4B-95F1-83345C6B4FF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0" name="Rectangle 511">
              <a:extLst>
                <a:ext uri="{FF2B5EF4-FFF2-40B4-BE49-F238E27FC236}">
                  <a16:creationId xmlns:a16="http://schemas.microsoft.com/office/drawing/2014/main" id="{B0FC66C8-1CB7-C94F-BDD7-AFA713FDC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1" name="Rectangle 512">
              <a:extLst>
                <a:ext uri="{FF2B5EF4-FFF2-40B4-BE49-F238E27FC236}">
                  <a16:creationId xmlns:a16="http://schemas.microsoft.com/office/drawing/2014/main" id="{94F459D0-1B45-5A4B-ABF8-15FDD94E42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2" name="Rectangle 513">
              <a:extLst>
                <a:ext uri="{FF2B5EF4-FFF2-40B4-BE49-F238E27FC236}">
                  <a16:creationId xmlns:a16="http://schemas.microsoft.com/office/drawing/2014/main" id="{7683D3F4-87E5-514D-951D-9CC3E55120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3" name="Rectangle 514">
              <a:extLst>
                <a:ext uri="{FF2B5EF4-FFF2-40B4-BE49-F238E27FC236}">
                  <a16:creationId xmlns:a16="http://schemas.microsoft.com/office/drawing/2014/main" id="{871237DF-7E5A-DD4A-B6CE-2AFD04E1D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4" name="Rectangle 515">
              <a:extLst>
                <a:ext uri="{FF2B5EF4-FFF2-40B4-BE49-F238E27FC236}">
                  <a16:creationId xmlns:a16="http://schemas.microsoft.com/office/drawing/2014/main" id="{E83B3195-061D-C642-A7EF-8B74AF97780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5" name="Rectangle 516">
              <a:extLst>
                <a:ext uri="{FF2B5EF4-FFF2-40B4-BE49-F238E27FC236}">
                  <a16:creationId xmlns:a16="http://schemas.microsoft.com/office/drawing/2014/main" id="{7415224B-0067-8F4A-9426-C3BD0910A9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6" name="Rectangle 517">
              <a:extLst>
                <a:ext uri="{FF2B5EF4-FFF2-40B4-BE49-F238E27FC236}">
                  <a16:creationId xmlns:a16="http://schemas.microsoft.com/office/drawing/2014/main" id="{13DBAB2F-E72A-354C-8FC3-645188F7E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7" name="Rectangle 518">
              <a:extLst>
                <a:ext uri="{FF2B5EF4-FFF2-40B4-BE49-F238E27FC236}">
                  <a16:creationId xmlns:a16="http://schemas.microsoft.com/office/drawing/2014/main" id="{6901CE08-D8A4-0A40-BF55-DDA4B07D21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8" name="Rectangle 519">
              <a:extLst>
                <a:ext uri="{FF2B5EF4-FFF2-40B4-BE49-F238E27FC236}">
                  <a16:creationId xmlns:a16="http://schemas.microsoft.com/office/drawing/2014/main" id="{C0112E39-F427-7C40-8C22-0C7E6A0EA9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9" name="Rectangle 520">
              <a:extLst>
                <a:ext uri="{FF2B5EF4-FFF2-40B4-BE49-F238E27FC236}">
                  <a16:creationId xmlns:a16="http://schemas.microsoft.com/office/drawing/2014/main" id="{9A878F98-2BD7-0643-85AE-D020FF9B7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0" name="Rectangle 521">
              <a:extLst>
                <a:ext uri="{FF2B5EF4-FFF2-40B4-BE49-F238E27FC236}">
                  <a16:creationId xmlns:a16="http://schemas.microsoft.com/office/drawing/2014/main" id="{A3BDE73F-37F8-1145-8F22-2B62BB73625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1" name="Rectangle 522">
              <a:extLst>
                <a:ext uri="{FF2B5EF4-FFF2-40B4-BE49-F238E27FC236}">
                  <a16:creationId xmlns:a16="http://schemas.microsoft.com/office/drawing/2014/main" id="{51AB6F48-5C09-B042-B258-AB9546CC4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2" name="Rectangle 523">
              <a:extLst>
                <a:ext uri="{FF2B5EF4-FFF2-40B4-BE49-F238E27FC236}">
                  <a16:creationId xmlns:a16="http://schemas.microsoft.com/office/drawing/2014/main" id="{FF492FD0-3E5A-5543-8CEC-64665A30D1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92374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3" name="Rectangle 524">
              <a:extLst>
                <a:ext uri="{FF2B5EF4-FFF2-40B4-BE49-F238E27FC236}">
                  <a16:creationId xmlns:a16="http://schemas.microsoft.com/office/drawing/2014/main" id="{E7F9C21E-7692-BF4D-B8FE-EC158BE99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4" name="Rectangle 525">
              <a:extLst>
                <a:ext uri="{FF2B5EF4-FFF2-40B4-BE49-F238E27FC236}">
                  <a16:creationId xmlns:a16="http://schemas.microsoft.com/office/drawing/2014/main" id="{B6C7F35C-397C-174B-8FA3-9099F84E9F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5" name="Rectangle 526">
              <a:extLst>
                <a:ext uri="{FF2B5EF4-FFF2-40B4-BE49-F238E27FC236}">
                  <a16:creationId xmlns:a16="http://schemas.microsoft.com/office/drawing/2014/main" id="{8675B66D-C39D-BF4D-B788-7F8581A51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6" name="Rectangle 527">
              <a:extLst>
                <a:ext uri="{FF2B5EF4-FFF2-40B4-BE49-F238E27FC236}">
                  <a16:creationId xmlns:a16="http://schemas.microsoft.com/office/drawing/2014/main" id="{B23A396D-90E9-8D4E-8F09-80E1D01997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68036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7" name="Rectangle 528">
              <a:extLst>
                <a:ext uri="{FF2B5EF4-FFF2-40B4-BE49-F238E27FC236}">
                  <a16:creationId xmlns:a16="http://schemas.microsoft.com/office/drawing/2014/main" id="{3DABADFC-1D06-164F-BB16-9D125F57D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80205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8" name="Rectangle 529">
              <a:extLst>
                <a:ext uri="{FF2B5EF4-FFF2-40B4-BE49-F238E27FC236}">
                  <a16:creationId xmlns:a16="http://schemas.microsoft.com/office/drawing/2014/main" id="{5F33190D-942A-3D44-9246-53335BF98A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41050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9" name="Rectangle 530">
              <a:extLst>
                <a:ext uri="{FF2B5EF4-FFF2-40B4-BE49-F238E27FC236}">
                  <a16:creationId xmlns:a16="http://schemas.microsoft.com/office/drawing/2014/main" id="{390E72F8-9BF4-B54A-89DC-A7F749A76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53219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0" name="Rectangle 531">
              <a:extLst>
                <a:ext uri="{FF2B5EF4-FFF2-40B4-BE49-F238E27FC236}">
                  <a16:creationId xmlns:a16="http://schemas.microsoft.com/office/drawing/2014/main" id="{6643958A-D2A2-B149-902E-0C7A85193B9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65388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1" name="Rectangle 532">
              <a:extLst>
                <a:ext uri="{FF2B5EF4-FFF2-40B4-BE49-F238E27FC236}">
                  <a16:creationId xmlns:a16="http://schemas.microsoft.com/office/drawing/2014/main" id="{5E29C269-B5FB-284F-8507-D905561606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2" name="Rectangle 533">
              <a:extLst>
                <a:ext uri="{FF2B5EF4-FFF2-40B4-BE49-F238E27FC236}">
                  <a16:creationId xmlns:a16="http://schemas.microsoft.com/office/drawing/2014/main" id="{A623F332-03E2-3045-AA7F-AFE9719843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3" name="Rectangle 534">
              <a:extLst>
                <a:ext uri="{FF2B5EF4-FFF2-40B4-BE49-F238E27FC236}">
                  <a16:creationId xmlns:a16="http://schemas.microsoft.com/office/drawing/2014/main" id="{7903B96E-F861-C244-9698-6B7CB866CE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4" name="Rectangle 535">
              <a:extLst>
                <a:ext uri="{FF2B5EF4-FFF2-40B4-BE49-F238E27FC236}">
                  <a16:creationId xmlns:a16="http://schemas.microsoft.com/office/drawing/2014/main" id="{4BF86C3D-B43C-F44F-832E-BD8BD31FA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5" name="Rectangle 536">
              <a:extLst>
                <a:ext uri="{FF2B5EF4-FFF2-40B4-BE49-F238E27FC236}">
                  <a16:creationId xmlns:a16="http://schemas.microsoft.com/office/drawing/2014/main" id="{94B1638D-CDBF-1A41-8768-BAF074B00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6" name="Rectangle 537">
              <a:extLst>
                <a:ext uri="{FF2B5EF4-FFF2-40B4-BE49-F238E27FC236}">
                  <a16:creationId xmlns:a16="http://schemas.microsoft.com/office/drawing/2014/main" id="{6DB6DE2C-0974-2A47-ADF8-FEF7C96F2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7" name="Rectangle 538">
              <a:extLst>
                <a:ext uri="{FF2B5EF4-FFF2-40B4-BE49-F238E27FC236}">
                  <a16:creationId xmlns:a16="http://schemas.microsoft.com/office/drawing/2014/main" id="{8A460E5E-665B-E442-ABC8-6A2FC28A3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65388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8" name="Rectangle 539">
              <a:extLst>
                <a:ext uri="{FF2B5EF4-FFF2-40B4-BE49-F238E27FC236}">
                  <a16:creationId xmlns:a16="http://schemas.microsoft.com/office/drawing/2014/main" id="{A60D433F-7E6E-564A-907D-00E39C873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9" name="Rectangle 540">
              <a:extLst>
                <a:ext uri="{FF2B5EF4-FFF2-40B4-BE49-F238E27FC236}">
                  <a16:creationId xmlns:a16="http://schemas.microsoft.com/office/drawing/2014/main" id="{4BD363C7-34F2-9144-8B77-81ED1CFA3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0" name="Rectangle 541">
              <a:extLst>
                <a:ext uri="{FF2B5EF4-FFF2-40B4-BE49-F238E27FC236}">
                  <a16:creationId xmlns:a16="http://schemas.microsoft.com/office/drawing/2014/main" id="{A4B41978-C843-9D48-84B1-A266DCF7D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1" name="Rectangle 542">
              <a:extLst>
                <a:ext uri="{FF2B5EF4-FFF2-40B4-BE49-F238E27FC236}">
                  <a16:creationId xmlns:a16="http://schemas.microsoft.com/office/drawing/2014/main" id="{881FF01C-952A-A444-AE0A-6C13E0026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3" name="Rectangle 544">
              <a:extLst>
                <a:ext uri="{FF2B5EF4-FFF2-40B4-BE49-F238E27FC236}">
                  <a16:creationId xmlns:a16="http://schemas.microsoft.com/office/drawing/2014/main" id="{538D08C8-A8D8-9149-B51D-0ADA1F72E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4" name="Rectangle 545">
              <a:extLst>
                <a:ext uri="{FF2B5EF4-FFF2-40B4-BE49-F238E27FC236}">
                  <a16:creationId xmlns:a16="http://schemas.microsoft.com/office/drawing/2014/main" id="{98D3A888-3AC8-7F48-AFC8-0A75904CC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5" name="Rectangle 546">
              <a:extLst>
                <a:ext uri="{FF2B5EF4-FFF2-40B4-BE49-F238E27FC236}">
                  <a16:creationId xmlns:a16="http://schemas.microsoft.com/office/drawing/2014/main" id="{40FDF56B-CFE2-5049-91D7-11E37EF74D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6" name="Rectangle 547">
              <a:extLst>
                <a:ext uri="{FF2B5EF4-FFF2-40B4-BE49-F238E27FC236}">
                  <a16:creationId xmlns:a16="http://schemas.microsoft.com/office/drawing/2014/main" id="{DBD74366-B8F2-7B4F-B9D5-CEF351F758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7" name="Rectangle 548">
              <a:extLst>
                <a:ext uri="{FF2B5EF4-FFF2-40B4-BE49-F238E27FC236}">
                  <a16:creationId xmlns:a16="http://schemas.microsoft.com/office/drawing/2014/main" id="{2DBF23C4-E49D-8647-83C2-616ACD4F7B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8" name="Rectangle 549">
              <a:extLst>
                <a:ext uri="{FF2B5EF4-FFF2-40B4-BE49-F238E27FC236}">
                  <a16:creationId xmlns:a16="http://schemas.microsoft.com/office/drawing/2014/main" id="{0B4B7524-4EA6-484A-93F5-63C3C4828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0" name="Rectangle 551">
              <a:extLst>
                <a:ext uri="{FF2B5EF4-FFF2-40B4-BE49-F238E27FC236}">
                  <a16:creationId xmlns:a16="http://schemas.microsoft.com/office/drawing/2014/main" id="{64DC3DB3-694C-9A4B-9350-00DBC8C50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5" name="Rectangle 556">
              <a:extLst>
                <a:ext uri="{FF2B5EF4-FFF2-40B4-BE49-F238E27FC236}">
                  <a16:creationId xmlns:a16="http://schemas.microsoft.com/office/drawing/2014/main" id="{DE451D05-55D8-9A49-9B6C-998E3C252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6" name="Rectangle 557">
              <a:extLst>
                <a:ext uri="{FF2B5EF4-FFF2-40B4-BE49-F238E27FC236}">
                  <a16:creationId xmlns:a16="http://schemas.microsoft.com/office/drawing/2014/main" id="{2DE56E7C-CC23-D049-AB0C-DF4C2A2C85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7" name="Rectangle 558">
              <a:extLst>
                <a:ext uri="{FF2B5EF4-FFF2-40B4-BE49-F238E27FC236}">
                  <a16:creationId xmlns:a16="http://schemas.microsoft.com/office/drawing/2014/main" id="{40874805-6ACE-EF49-8CEC-AC32FC6C9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8" name="Rectangle 559">
              <a:extLst>
                <a:ext uri="{FF2B5EF4-FFF2-40B4-BE49-F238E27FC236}">
                  <a16:creationId xmlns:a16="http://schemas.microsoft.com/office/drawing/2014/main" id="{241EFE66-EC4E-E444-B58D-4E8A0D1E5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9" name="Rectangle 560">
              <a:extLst>
                <a:ext uri="{FF2B5EF4-FFF2-40B4-BE49-F238E27FC236}">
                  <a16:creationId xmlns:a16="http://schemas.microsoft.com/office/drawing/2014/main" id="{67642DEA-F159-F642-8DB0-64835EBD4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0" name="Rectangle 561">
              <a:extLst>
                <a:ext uri="{FF2B5EF4-FFF2-40B4-BE49-F238E27FC236}">
                  <a16:creationId xmlns:a16="http://schemas.microsoft.com/office/drawing/2014/main" id="{B3A0A2A0-A7D4-2248-B6AC-4DFED7FFEE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1" name="Rectangle 562">
              <a:extLst>
                <a:ext uri="{FF2B5EF4-FFF2-40B4-BE49-F238E27FC236}">
                  <a16:creationId xmlns:a16="http://schemas.microsoft.com/office/drawing/2014/main" id="{B5815248-60CB-FE4F-94D1-D798FBBFD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2" name="Rectangle 563">
              <a:extLst>
                <a:ext uri="{FF2B5EF4-FFF2-40B4-BE49-F238E27FC236}">
                  <a16:creationId xmlns:a16="http://schemas.microsoft.com/office/drawing/2014/main" id="{B227EE09-B916-6F46-8C26-FD4C5ED08D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0" name="Rectangle 571">
              <a:extLst>
                <a:ext uri="{FF2B5EF4-FFF2-40B4-BE49-F238E27FC236}">
                  <a16:creationId xmlns:a16="http://schemas.microsoft.com/office/drawing/2014/main" id="{D2CC39F2-7C33-D241-A293-DCDB08710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1" name="Rectangle 572">
              <a:extLst>
                <a:ext uri="{FF2B5EF4-FFF2-40B4-BE49-F238E27FC236}">
                  <a16:creationId xmlns:a16="http://schemas.microsoft.com/office/drawing/2014/main" id="{A5963C40-6439-DF47-B5F3-4E8FC596F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2" name="Rectangle 573">
              <a:extLst>
                <a:ext uri="{FF2B5EF4-FFF2-40B4-BE49-F238E27FC236}">
                  <a16:creationId xmlns:a16="http://schemas.microsoft.com/office/drawing/2014/main" id="{70E9A265-9BAF-5E4B-A8A4-F9F8D968E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3" name="Rectangle 574">
              <a:extLst>
                <a:ext uri="{FF2B5EF4-FFF2-40B4-BE49-F238E27FC236}">
                  <a16:creationId xmlns:a16="http://schemas.microsoft.com/office/drawing/2014/main" id="{22466008-38AA-FC47-8987-1F6D3201B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5" name="Rectangle 576">
              <a:extLst>
                <a:ext uri="{FF2B5EF4-FFF2-40B4-BE49-F238E27FC236}">
                  <a16:creationId xmlns:a16="http://schemas.microsoft.com/office/drawing/2014/main" id="{9F26FE27-F83B-4E4E-9B49-CD6C818EE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6" name="Rectangle 577">
              <a:extLst>
                <a:ext uri="{FF2B5EF4-FFF2-40B4-BE49-F238E27FC236}">
                  <a16:creationId xmlns:a16="http://schemas.microsoft.com/office/drawing/2014/main" id="{82AF4319-1C0B-D94D-8BC6-84DFF062B5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7" name="Rectangle 578">
              <a:extLst>
                <a:ext uri="{FF2B5EF4-FFF2-40B4-BE49-F238E27FC236}">
                  <a16:creationId xmlns:a16="http://schemas.microsoft.com/office/drawing/2014/main" id="{D3923765-52DE-404D-AE92-433E1093AD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8" name="Rectangle 579">
              <a:extLst>
                <a:ext uri="{FF2B5EF4-FFF2-40B4-BE49-F238E27FC236}">
                  <a16:creationId xmlns:a16="http://schemas.microsoft.com/office/drawing/2014/main" id="{E4111E17-7D2D-8347-95CD-6F850CD06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9" name="Rectangle 580">
              <a:extLst>
                <a:ext uri="{FF2B5EF4-FFF2-40B4-BE49-F238E27FC236}">
                  <a16:creationId xmlns:a16="http://schemas.microsoft.com/office/drawing/2014/main" id="{C7B86B29-C702-A84A-903F-D1C84CE28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0" name="Rectangle 581">
              <a:extLst>
                <a:ext uri="{FF2B5EF4-FFF2-40B4-BE49-F238E27FC236}">
                  <a16:creationId xmlns:a16="http://schemas.microsoft.com/office/drawing/2014/main" id="{EDDD05C8-724B-244F-8223-0015013FB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6" name="Rectangle 587">
              <a:extLst>
                <a:ext uri="{FF2B5EF4-FFF2-40B4-BE49-F238E27FC236}">
                  <a16:creationId xmlns:a16="http://schemas.microsoft.com/office/drawing/2014/main" id="{3CF369A7-C238-0647-B5F2-A72558702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7" name="Rectangle 588">
              <a:extLst>
                <a:ext uri="{FF2B5EF4-FFF2-40B4-BE49-F238E27FC236}">
                  <a16:creationId xmlns:a16="http://schemas.microsoft.com/office/drawing/2014/main" id="{A0001585-A0DB-7148-87D4-A7B008FFF5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9" name="Rectangle 590">
              <a:extLst>
                <a:ext uri="{FF2B5EF4-FFF2-40B4-BE49-F238E27FC236}">
                  <a16:creationId xmlns:a16="http://schemas.microsoft.com/office/drawing/2014/main" id="{627CB5F8-49EB-4A4D-9606-3AC4B125C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0" name="Rectangle 591">
              <a:extLst>
                <a:ext uri="{FF2B5EF4-FFF2-40B4-BE49-F238E27FC236}">
                  <a16:creationId xmlns:a16="http://schemas.microsoft.com/office/drawing/2014/main" id="{B0FB7F4A-A22F-624E-B4E7-D29C8168B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1" name="Rectangle 592">
              <a:extLst>
                <a:ext uri="{FF2B5EF4-FFF2-40B4-BE49-F238E27FC236}">
                  <a16:creationId xmlns:a16="http://schemas.microsoft.com/office/drawing/2014/main" id="{A44FB2CD-8C57-7D4E-B12B-5EFEC6CC5B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2" name="Rectangle 593">
              <a:extLst>
                <a:ext uri="{FF2B5EF4-FFF2-40B4-BE49-F238E27FC236}">
                  <a16:creationId xmlns:a16="http://schemas.microsoft.com/office/drawing/2014/main" id="{064C2304-BA05-064A-85F9-0E303FE6C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3" name="Rectangle 594">
              <a:extLst>
                <a:ext uri="{FF2B5EF4-FFF2-40B4-BE49-F238E27FC236}">
                  <a16:creationId xmlns:a16="http://schemas.microsoft.com/office/drawing/2014/main" id="{59FC238B-6A32-0B44-BD7E-72FD46058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4" name="Rectangle 595">
              <a:extLst>
                <a:ext uri="{FF2B5EF4-FFF2-40B4-BE49-F238E27FC236}">
                  <a16:creationId xmlns:a16="http://schemas.microsoft.com/office/drawing/2014/main" id="{2A6A1B2A-3A53-6248-8886-05013DCFFF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5" name="Rectangle 596">
              <a:extLst>
                <a:ext uri="{FF2B5EF4-FFF2-40B4-BE49-F238E27FC236}">
                  <a16:creationId xmlns:a16="http://schemas.microsoft.com/office/drawing/2014/main" id="{8E06ACD3-BF14-2F44-B6F5-F3596FBE6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6" name="Rectangle 597">
              <a:extLst>
                <a:ext uri="{FF2B5EF4-FFF2-40B4-BE49-F238E27FC236}">
                  <a16:creationId xmlns:a16="http://schemas.microsoft.com/office/drawing/2014/main" id="{06E499A0-C0D6-654D-9305-38A84AC9B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7" name="Rectangle 598">
              <a:extLst>
                <a:ext uri="{FF2B5EF4-FFF2-40B4-BE49-F238E27FC236}">
                  <a16:creationId xmlns:a16="http://schemas.microsoft.com/office/drawing/2014/main" id="{8E37933F-4475-F644-993C-42F0DED87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8" name="Rectangle 599">
              <a:extLst>
                <a:ext uri="{FF2B5EF4-FFF2-40B4-BE49-F238E27FC236}">
                  <a16:creationId xmlns:a16="http://schemas.microsoft.com/office/drawing/2014/main" id="{35C13738-0FFF-1940-A826-876F342C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9" name="Rectangle 600">
              <a:extLst>
                <a:ext uri="{FF2B5EF4-FFF2-40B4-BE49-F238E27FC236}">
                  <a16:creationId xmlns:a16="http://schemas.microsoft.com/office/drawing/2014/main" id="{D4D6D4BA-8411-FD40-85A6-EE2A143A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0" name="Rectangle 601">
              <a:extLst>
                <a:ext uri="{FF2B5EF4-FFF2-40B4-BE49-F238E27FC236}">
                  <a16:creationId xmlns:a16="http://schemas.microsoft.com/office/drawing/2014/main" id="{BBB22631-4031-8742-B3B3-03D0ABD80B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1" name="Rectangle 602">
              <a:extLst>
                <a:ext uri="{FF2B5EF4-FFF2-40B4-BE49-F238E27FC236}">
                  <a16:creationId xmlns:a16="http://schemas.microsoft.com/office/drawing/2014/main" id="{466434A5-9909-064D-9513-F146CE97E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2" name="Rectangle 603">
              <a:extLst>
                <a:ext uri="{FF2B5EF4-FFF2-40B4-BE49-F238E27FC236}">
                  <a16:creationId xmlns:a16="http://schemas.microsoft.com/office/drawing/2014/main" id="{4EC19EEE-902B-8E48-828A-57AB8BFBAD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3" name="Rectangle 604">
              <a:extLst>
                <a:ext uri="{FF2B5EF4-FFF2-40B4-BE49-F238E27FC236}">
                  <a16:creationId xmlns:a16="http://schemas.microsoft.com/office/drawing/2014/main" id="{0E9B8754-707F-EA4E-A8A7-368EB69D8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4" name="Rectangle 605">
              <a:extLst>
                <a:ext uri="{FF2B5EF4-FFF2-40B4-BE49-F238E27FC236}">
                  <a16:creationId xmlns:a16="http://schemas.microsoft.com/office/drawing/2014/main" id="{5FBC90EB-05A0-7740-9C1A-1915DC18D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5" name="Rectangle 606">
              <a:extLst>
                <a:ext uri="{FF2B5EF4-FFF2-40B4-BE49-F238E27FC236}">
                  <a16:creationId xmlns:a16="http://schemas.microsoft.com/office/drawing/2014/main" id="{30DA65DF-E1E5-5047-BCCE-30C49FCC0C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6" name="Rectangle 607">
              <a:extLst>
                <a:ext uri="{FF2B5EF4-FFF2-40B4-BE49-F238E27FC236}">
                  <a16:creationId xmlns:a16="http://schemas.microsoft.com/office/drawing/2014/main" id="{34FE0196-5861-9D43-935D-57AA1C739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7" name="Rectangle 608">
              <a:extLst>
                <a:ext uri="{FF2B5EF4-FFF2-40B4-BE49-F238E27FC236}">
                  <a16:creationId xmlns:a16="http://schemas.microsoft.com/office/drawing/2014/main" id="{50CB8492-DDEA-1F4C-951E-17492719E5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8" name="Rectangle 609">
              <a:extLst>
                <a:ext uri="{FF2B5EF4-FFF2-40B4-BE49-F238E27FC236}">
                  <a16:creationId xmlns:a16="http://schemas.microsoft.com/office/drawing/2014/main" id="{A50CC1CF-8ECB-774A-B3FE-9700DD8A44D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9" name="Rectangle 610">
              <a:extLst>
                <a:ext uri="{FF2B5EF4-FFF2-40B4-BE49-F238E27FC236}">
                  <a16:creationId xmlns:a16="http://schemas.microsoft.com/office/drawing/2014/main" id="{8748AA32-217A-8749-B7F1-C5B559FBC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0" name="Rectangle 611">
              <a:extLst>
                <a:ext uri="{FF2B5EF4-FFF2-40B4-BE49-F238E27FC236}">
                  <a16:creationId xmlns:a16="http://schemas.microsoft.com/office/drawing/2014/main" id="{61297AFC-AB97-BB4A-98BF-8D232C4E85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1" name="Rectangle 612">
              <a:extLst>
                <a:ext uri="{FF2B5EF4-FFF2-40B4-BE49-F238E27FC236}">
                  <a16:creationId xmlns:a16="http://schemas.microsoft.com/office/drawing/2014/main" id="{31CD8DF2-92C9-844F-AD3C-46E0B4BA153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2" name="Rectangle 613">
              <a:extLst>
                <a:ext uri="{FF2B5EF4-FFF2-40B4-BE49-F238E27FC236}">
                  <a16:creationId xmlns:a16="http://schemas.microsoft.com/office/drawing/2014/main" id="{D67E2360-DAD8-3C4A-A66A-FB5549468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3" name="Rectangle 614">
              <a:extLst>
                <a:ext uri="{FF2B5EF4-FFF2-40B4-BE49-F238E27FC236}">
                  <a16:creationId xmlns:a16="http://schemas.microsoft.com/office/drawing/2014/main" id="{C361BD46-6248-6043-AC62-15B8A2C0FBF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4" name="Rectangle 615">
              <a:extLst>
                <a:ext uri="{FF2B5EF4-FFF2-40B4-BE49-F238E27FC236}">
                  <a16:creationId xmlns:a16="http://schemas.microsoft.com/office/drawing/2014/main" id="{58E23045-47A6-2C49-87EE-CE7742B8FD1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5" name="Rectangle 616">
              <a:extLst>
                <a:ext uri="{FF2B5EF4-FFF2-40B4-BE49-F238E27FC236}">
                  <a16:creationId xmlns:a16="http://schemas.microsoft.com/office/drawing/2014/main" id="{41FEE512-19B7-E543-A987-4CB10E71A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6" name="Rectangle 617">
              <a:extLst>
                <a:ext uri="{FF2B5EF4-FFF2-40B4-BE49-F238E27FC236}">
                  <a16:creationId xmlns:a16="http://schemas.microsoft.com/office/drawing/2014/main" id="{87B8872B-073D-5249-9189-91F2EFF4A4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7" name="Rectangle 618">
              <a:extLst>
                <a:ext uri="{FF2B5EF4-FFF2-40B4-BE49-F238E27FC236}">
                  <a16:creationId xmlns:a16="http://schemas.microsoft.com/office/drawing/2014/main" id="{513F8792-1B7F-EF41-93F0-FBBE816ECC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8" name="Rectangle 619">
              <a:extLst>
                <a:ext uri="{FF2B5EF4-FFF2-40B4-BE49-F238E27FC236}">
                  <a16:creationId xmlns:a16="http://schemas.microsoft.com/office/drawing/2014/main" id="{8623D1BC-09DD-2D4A-A31D-41580A04C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9" name="Rectangle 620">
              <a:extLst>
                <a:ext uri="{FF2B5EF4-FFF2-40B4-BE49-F238E27FC236}">
                  <a16:creationId xmlns:a16="http://schemas.microsoft.com/office/drawing/2014/main" id="{17A766A0-CBFA-8D4B-8924-660EAB67155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0" name="Rectangle 621">
              <a:extLst>
                <a:ext uri="{FF2B5EF4-FFF2-40B4-BE49-F238E27FC236}">
                  <a16:creationId xmlns:a16="http://schemas.microsoft.com/office/drawing/2014/main" id="{1B07895F-7210-2F4B-AA92-E8C1829B5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1" name="Rectangle 622">
              <a:extLst>
                <a:ext uri="{FF2B5EF4-FFF2-40B4-BE49-F238E27FC236}">
                  <a16:creationId xmlns:a16="http://schemas.microsoft.com/office/drawing/2014/main" id="{73276B4B-7AF8-7547-9F0F-4F7265377EA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2" name="Rectangle 623">
              <a:extLst>
                <a:ext uri="{FF2B5EF4-FFF2-40B4-BE49-F238E27FC236}">
                  <a16:creationId xmlns:a16="http://schemas.microsoft.com/office/drawing/2014/main" id="{3B672F40-F66D-074A-A2A6-2622966C5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3" name="Rectangle 624">
              <a:extLst>
                <a:ext uri="{FF2B5EF4-FFF2-40B4-BE49-F238E27FC236}">
                  <a16:creationId xmlns:a16="http://schemas.microsoft.com/office/drawing/2014/main" id="{BA59784C-B481-784A-92E4-69A522440E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92374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4" name="Rectangle 625">
              <a:extLst>
                <a:ext uri="{FF2B5EF4-FFF2-40B4-BE49-F238E27FC236}">
                  <a16:creationId xmlns:a16="http://schemas.microsoft.com/office/drawing/2014/main" id="{1EA58C00-44E6-C943-9173-D8D90796F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04543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5" name="Rectangle 626">
              <a:extLst>
                <a:ext uri="{FF2B5EF4-FFF2-40B4-BE49-F238E27FC236}">
                  <a16:creationId xmlns:a16="http://schemas.microsoft.com/office/drawing/2014/main" id="{08550FE8-EA9C-2444-8036-75A01D116EA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6" name="Rectangle 627">
              <a:extLst>
                <a:ext uri="{FF2B5EF4-FFF2-40B4-BE49-F238E27FC236}">
                  <a16:creationId xmlns:a16="http://schemas.microsoft.com/office/drawing/2014/main" id="{47421255-2E5B-5640-9DE3-9F982B69FD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7" name="Rectangle 628">
              <a:extLst>
                <a:ext uri="{FF2B5EF4-FFF2-40B4-BE49-F238E27FC236}">
                  <a16:creationId xmlns:a16="http://schemas.microsoft.com/office/drawing/2014/main" id="{DBBEB2F2-BB74-7343-BC5C-7C07A66B5D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68036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8" name="Rectangle 629">
              <a:extLst>
                <a:ext uri="{FF2B5EF4-FFF2-40B4-BE49-F238E27FC236}">
                  <a16:creationId xmlns:a16="http://schemas.microsoft.com/office/drawing/2014/main" id="{519F5A24-F9E6-1542-B689-94B7A309B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80205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9" name="Rectangle 630">
              <a:extLst>
                <a:ext uri="{FF2B5EF4-FFF2-40B4-BE49-F238E27FC236}">
                  <a16:creationId xmlns:a16="http://schemas.microsoft.com/office/drawing/2014/main" id="{6EFD3728-8CB1-4A4E-9BD2-3D803CC25EC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0" name="Rectangle 631">
              <a:extLst>
                <a:ext uri="{FF2B5EF4-FFF2-40B4-BE49-F238E27FC236}">
                  <a16:creationId xmlns:a16="http://schemas.microsoft.com/office/drawing/2014/main" id="{3EC57FD2-E077-1943-A3FC-79FBE0E92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55867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1" name="Rectangle 632">
              <a:extLst>
                <a:ext uri="{FF2B5EF4-FFF2-40B4-BE49-F238E27FC236}">
                  <a16:creationId xmlns:a16="http://schemas.microsoft.com/office/drawing/2014/main" id="{D79C41FF-1A36-BC45-8E12-749D213356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65388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2" name="Rectangle 633">
              <a:extLst>
                <a:ext uri="{FF2B5EF4-FFF2-40B4-BE49-F238E27FC236}">
                  <a16:creationId xmlns:a16="http://schemas.microsoft.com/office/drawing/2014/main" id="{96C397DE-397F-B04E-8EE9-2FF516AF13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1671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3" name="Rectangle 634">
              <a:extLst>
                <a:ext uri="{FF2B5EF4-FFF2-40B4-BE49-F238E27FC236}">
                  <a16:creationId xmlns:a16="http://schemas.microsoft.com/office/drawing/2014/main" id="{14AF68D8-1111-FB4F-A56F-2E9B44E08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2888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4" name="Rectangle 635">
              <a:extLst>
                <a:ext uri="{FF2B5EF4-FFF2-40B4-BE49-F238E27FC236}">
                  <a16:creationId xmlns:a16="http://schemas.microsoft.com/office/drawing/2014/main" id="{C8E7F7AF-49BD-AC40-A977-081D2568D2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41050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5" name="Rectangle 636">
              <a:extLst>
                <a:ext uri="{FF2B5EF4-FFF2-40B4-BE49-F238E27FC236}">
                  <a16:creationId xmlns:a16="http://schemas.microsoft.com/office/drawing/2014/main" id="{5FD56F8C-7821-0249-B3F3-D257F55DD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53219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6" name="Rectangle 637">
              <a:extLst>
                <a:ext uri="{FF2B5EF4-FFF2-40B4-BE49-F238E27FC236}">
                  <a16:creationId xmlns:a16="http://schemas.microsoft.com/office/drawing/2014/main" id="{8C35D969-FF62-4447-8646-AAC1AD683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7" name="Rectangle 638">
              <a:extLst>
                <a:ext uri="{FF2B5EF4-FFF2-40B4-BE49-F238E27FC236}">
                  <a16:creationId xmlns:a16="http://schemas.microsoft.com/office/drawing/2014/main" id="{C3E86374-10FD-E84E-96B6-698D30218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8" name="Rectangle 639">
              <a:extLst>
                <a:ext uri="{FF2B5EF4-FFF2-40B4-BE49-F238E27FC236}">
                  <a16:creationId xmlns:a16="http://schemas.microsoft.com/office/drawing/2014/main" id="{8CD66E15-9710-2C4A-B3F7-03B5FF985D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9" name="Rectangle 640">
              <a:extLst>
                <a:ext uri="{FF2B5EF4-FFF2-40B4-BE49-F238E27FC236}">
                  <a16:creationId xmlns:a16="http://schemas.microsoft.com/office/drawing/2014/main" id="{CA4A5934-90BD-2A45-BE73-6C75D2AD4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0" name="Rectangle 641">
              <a:extLst>
                <a:ext uri="{FF2B5EF4-FFF2-40B4-BE49-F238E27FC236}">
                  <a16:creationId xmlns:a16="http://schemas.microsoft.com/office/drawing/2014/main" id="{DC93F6FE-D5D0-C141-9536-FF039B401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1" name="Rectangle 642">
              <a:extLst>
                <a:ext uri="{FF2B5EF4-FFF2-40B4-BE49-F238E27FC236}">
                  <a16:creationId xmlns:a16="http://schemas.microsoft.com/office/drawing/2014/main" id="{7D91F285-C114-D744-AA5F-AF620ECC0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2" name="Rectangle 643">
              <a:extLst>
                <a:ext uri="{FF2B5EF4-FFF2-40B4-BE49-F238E27FC236}">
                  <a16:creationId xmlns:a16="http://schemas.microsoft.com/office/drawing/2014/main" id="{0B6BEA81-C943-B142-A10F-EB8D5C2D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3" name="Rectangle 644">
              <a:extLst>
                <a:ext uri="{FF2B5EF4-FFF2-40B4-BE49-F238E27FC236}">
                  <a16:creationId xmlns:a16="http://schemas.microsoft.com/office/drawing/2014/main" id="{5159A624-DD4F-4741-A3FC-7A91CD4A3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04543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4" name="Rectangle 645">
              <a:extLst>
                <a:ext uri="{FF2B5EF4-FFF2-40B4-BE49-F238E27FC236}">
                  <a16:creationId xmlns:a16="http://schemas.microsoft.com/office/drawing/2014/main" id="{05C99D0B-8E38-8C4A-94D0-DD0A91DBE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1671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5" name="Rectangle 646">
              <a:extLst>
                <a:ext uri="{FF2B5EF4-FFF2-40B4-BE49-F238E27FC236}">
                  <a16:creationId xmlns:a16="http://schemas.microsoft.com/office/drawing/2014/main" id="{8DB635D9-7631-B843-A674-F47C7B756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2888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6" name="Rectangle 647">
              <a:extLst>
                <a:ext uri="{FF2B5EF4-FFF2-40B4-BE49-F238E27FC236}">
                  <a16:creationId xmlns:a16="http://schemas.microsoft.com/office/drawing/2014/main" id="{E6434EA8-45ED-4940-A08D-964A62B39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7" name="Rectangle 648">
              <a:extLst>
                <a:ext uri="{FF2B5EF4-FFF2-40B4-BE49-F238E27FC236}">
                  <a16:creationId xmlns:a16="http://schemas.microsoft.com/office/drawing/2014/main" id="{A8B53D81-DEFD-E74F-B5AF-65ABE668D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8" name="Rectangle 649">
              <a:extLst>
                <a:ext uri="{FF2B5EF4-FFF2-40B4-BE49-F238E27FC236}">
                  <a16:creationId xmlns:a16="http://schemas.microsoft.com/office/drawing/2014/main" id="{264D24DF-EE92-5F4A-91EC-643CF91CE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9" name="Rectangle 650">
              <a:extLst>
                <a:ext uri="{FF2B5EF4-FFF2-40B4-BE49-F238E27FC236}">
                  <a16:creationId xmlns:a16="http://schemas.microsoft.com/office/drawing/2014/main" id="{BEF06281-EC23-B449-92F2-B80977320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0" name="Rectangle 651">
              <a:extLst>
                <a:ext uri="{FF2B5EF4-FFF2-40B4-BE49-F238E27FC236}">
                  <a16:creationId xmlns:a16="http://schemas.microsoft.com/office/drawing/2014/main" id="{5B719AE9-8D55-004C-BA21-9FACC4965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1" name="Rectangle 652">
              <a:extLst>
                <a:ext uri="{FF2B5EF4-FFF2-40B4-BE49-F238E27FC236}">
                  <a16:creationId xmlns:a16="http://schemas.microsoft.com/office/drawing/2014/main" id="{552BC79F-7058-E24A-9F66-91752E242F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2" name="Rectangle 653">
              <a:extLst>
                <a:ext uri="{FF2B5EF4-FFF2-40B4-BE49-F238E27FC236}">
                  <a16:creationId xmlns:a16="http://schemas.microsoft.com/office/drawing/2014/main" id="{473E6B78-58C1-314F-9903-76F3DE077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3" name="Rectangle 654">
              <a:extLst>
                <a:ext uri="{FF2B5EF4-FFF2-40B4-BE49-F238E27FC236}">
                  <a16:creationId xmlns:a16="http://schemas.microsoft.com/office/drawing/2014/main" id="{25BC9BFE-7B94-7343-8229-0DE7C5163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4" name="Rectangle 655">
              <a:extLst>
                <a:ext uri="{FF2B5EF4-FFF2-40B4-BE49-F238E27FC236}">
                  <a16:creationId xmlns:a16="http://schemas.microsoft.com/office/drawing/2014/main" id="{35D71981-B27E-084C-978B-6D2CFCB16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1671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5" name="Rectangle 656">
              <a:extLst>
                <a:ext uri="{FF2B5EF4-FFF2-40B4-BE49-F238E27FC236}">
                  <a16:creationId xmlns:a16="http://schemas.microsoft.com/office/drawing/2014/main" id="{2E05D14B-8C62-C64D-9A06-01B6CCF40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6" name="Rectangle 657">
              <a:extLst>
                <a:ext uri="{FF2B5EF4-FFF2-40B4-BE49-F238E27FC236}">
                  <a16:creationId xmlns:a16="http://schemas.microsoft.com/office/drawing/2014/main" id="{472534F3-4AD3-B449-A5B3-09B125337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7" name="Rectangle 658">
              <a:extLst>
                <a:ext uri="{FF2B5EF4-FFF2-40B4-BE49-F238E27FC236}">
                  <a16:creationId xmlns:a16="http://schemas.microsoft.com/office/drawing/2014/main" id="{EBD22695-2C55-AF4A-8856-438148C64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8" name="Rectangle 659">
              <a:extLst>
                <a:ext uri="{FF2B5EF4-FFF2-40B4-BE49-F238E27FC236}">
                  <a16:creationId xmlns:a16="http://schemas.microsoft.com/office/drawing/2014/main" id="{66F95AD5-5D4C-5B46-8C4D-A8475143D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9" name="Rectangle 660">
              <a:extLst>
                <a:ext uri="{FF2B5EF4-FFF2-40B4-BE49-F238E27FC236}">
                  <a16:creationId xmlns:a16="http://schemas.microsoft.com/office/drawing/2014/main" id="{46B6494C-9FAB-F949-9629-3FEF0FAB6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288816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0" name="Rectangle 661">
              <a:extLst>
                <a:ext uri="{FF2B5EF4-FFF2-40B4-BE49-F238E27FC236}">
                  <a16:creationId xmlns:a16="http://schemas.microsoft.com/office/drawing/2014/main" id="{741430CB-A2D5-A94A-987A-ED0097060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333" name="Group 336">
              <a:extLst>
                <a:ext uri="{FF2B5EF4-FFF2-40B4-BE49-F238E27FC236}">
                  <a16:creationId xmlns:a16="http://schemas.microsoft.com/office/drawing/2014/main" id="{CD102203-F92C-564A-A8AB-07C8B97EB4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212" y="1550931"/>
              <a:ext cx="81180" cy="1176337"/>
              <a:chOff x="576" y="1008"/>
              <a:chExt cx="96" cy="1392"/>
            </a:xfrm>
          </p:grpSpPr>
          <p:sp>
            <p:nvSpPr>
              <p:cNvPr id="649" name="Rectangle 337">
                <a:extLst>
                  <a:ext uri="{FF2B5EF4-FFF2-40B4-BE49-F238E27FC236}">
                    <a16:creationId xmlns:a16="http://schemas.microsoft.com/office/drawing/2014/main" id="{0FF775AF-C523-1246-B11C-83F23C83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0" name="Rectangle 338">
                <a:extLst>
                  <a:ext uri="{FF2B5EF4-FFF2-40B4-BE49-F238E27FC236}">
                    <a16:creationId xmlns:a16="http://schemas.microsoft.com/office/drawing/2014/main" id="{9C472464-174C-624A-B405-13288575D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1" name="Rectangle 339">
                <a:extLst>
                  <a:ext uri="{FF2B5EF4-FFF2-40B4-BE49-F238E27FC236}">
                    <a16:creationId xmlns:a16="http://schemas.microsoft.com/office/drawing/2014/main" id="{BA33132B-7670-7E47-B47B-F7E2F2D8E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2" name="Rectangle 340">
                <a:extLst>
                  <a:ext uri="{FF2B5EF4-FFF2-40B4-BE49-F238E27FC236}">
                    <a16:creationId xmlns:a16="http://schemas.microsoft.com/office/drawing/2014/main" id="{566CCF5B-0742-3343-A9F1-90476F8C61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3" name="Rectangle 341">
                <a:extLst>
                  <a:ext uri="{FF2B5EF4-FFF2-40B4-BE49-F238E27FC236}">
                    <a16:creationId xmlns:a16="http://schemas.microsoft.com/office/drawing/2014/main" id="{91C22B82-7494-5141-8F57-DC26E2D70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4" name="Rectangle 342">
                <a:extLst>
                  <a:ext uri="{FF2B5EF4-FFF2-40B4-BE49-F238E27FC236}">
                    <a16:creationId xmlns:a16="http://schemas.microsoft.com/office/drawing/2014/main" id="{E5015681-135C-1548-9B12-718D08F45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5" name="Rectangle 343">
                <a:extLst>
                  <a:ext uri="{FF2B5EF4-FFF2-40B4-BE49-F238E27FC236}">
                    <a16:creationId xmlns:a16="http://schemas.microsoft.com/office/drawing/2014/main" id="{8985443D-C6D4-924A-A777-3D8F464FB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6" name="Rectangle 344">
                <a:extLst>
                  <a:ext uri="{FF2B5EF4-FFF2-40B4-BE49-F238E27FC236}">
                    <a16:creationId xmlns:a16="http://schemas.microsoft.com/office/drawing/2014/main" id="{0D7C09D6-4822-DC41-B9D4-40ABF3AA4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7" name="Rectangle 345">
                <a:extLst>
                  <a:ext uri="{FF2B5EF4-FFF2-40B4-BE49-F238E27FC236}">
                    <a16:creationId xmlns:a16="http://schemas.microsoft.com/office/drawing/2014/main" id="{D0906096-A421-D04A-BDB1-BD1D18D59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8" name="Rectangle 346">
                <a:extLst>
                  <a:ext uri="{FF2B5EF4-FFF2-40B4-BE49-F238E27FC236}">
                    <a16:creationId xmlns:a16="http://schemas.microsoft.com/office/drawing/2014/main" id="{B69F7348-B417-7441-8833-CC5E8237AF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4" name="Group 347">
              <a:extLst>
                <a:ext uri="{FF2B5EF4-FFF2-40B4-BE49-F238E27FC236}">
                  <a16:creationId xmlns:a16="http://schemas.microsoft.com/office/drawing/2014/main" id="{7F5BCB3D-1C39-1F4B-A563-B3107E2D8C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0982" y="1550931"/>
              <a:ext cx="81180" cy="1176337"/>
              <a:chOff x="720" y="1008"/>
              <a:chExt cx="96" cy="1392"/>
            </a:xfrm>
          </p:grpSpPr>
          <p:sp>
            <p:nvSpPr>
              <p:cNvPr id="639" name="Rectangle 348">
                <a:extLst>
                  <a:ext uri="{FF2B5EF4-FFF2-40B4-BE49-F238E27FC236}">
                    <a16:creationId xmlns:a16="http://schemas.microsoft.com/office/drawing/2014/main" id="{C95B2D81-6D63-6A4C-9AE7-E5F0BB0F40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0" name="Rectangle 349">
                <a:extLst>
                  <a:ext uri="{FF2B5EF4-FFF2-40B4-BE49-F238E27FC236}">
                    <a16:creationId xmlns:a16="http://schemas.microsoft.com/office/drawing/2014/main" id="{C1AD7264-1AD1-C447-AD8D-BB622C299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1" name="Rectangle 350">
                <a:extLst>
                  <a:ext uri="{FF2B5EF4-FFF2-40B4-BE49-F238E27FC236}">
                    <a16:creationId xmlns:a16="http://schemas.microsoft.com/office/drawing/2014/main" id="{31F730D2-990A-634E-9986-3FA1CFFCC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2" name="Rectangle 351">
                <a:extLst>
                  <a:ext uri="{FF2B5EF4-FFF2-40B4-BE49-F238E27FC236}">
                    <a16:creationId xmlns:a16="http://schemas.microsoft.com/office/drawing/2014/main" id="{22044F74-7F1D-C541-9825-62E7FE904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3" name="Rectangle 352">
                <a:extLst>
                  <a:ext uri="{FF2B5EF4-FFF2-40B4-BE49-F238E27FC236}">
                    <a16:creationId xmlns:a16="http://schemas.microsoft.com/office/drawing/2014/main" id="{ABF15BCA-2A32-9745-B6C7-DD552B5EA8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4" name="Rectangle 353">
                <a:extLst>
                  <a:ext uri="{FF2B5EF4-FFF2-40B4-BE49-F238E27FC236}">
                    <a16:creationId xmlns:a16="http://schemas.microsoft.com/office/drawing/2014/main" id="{EAB7233D-A5DB-E848-834E-E860DAECB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5" name="Rectangle 354">
                <a:extLst>
                  <a:ext uri="{FF2B5EF4-FFF2-40B4-BE49-F238E27FC236}">
                    <a16:creationId xmlns:a16="http://schemas.microsoft.com/office/drawing/2014/main" id="{7D62DC61-BCFA-9A4A-B311-167885DF2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6" name="Rectangle 355">
                <a:extLst>
                  <a:ext uri="{FF2B5EF4-FFF2-40B4-BE49-F238E27FC236}">
                    <a16:creationId xmlns:a16="http://schemas.microsoft.com/office/drawing/2014/main" id="{E60934F6-A052-9849-8F47-4EA30BED9A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7" name="Rectangle 356">
                <a:extLst>
                  <a:ext uri="{FF2B5EF4-FFF2-40B4-BE49-F238E27FC236}">
                    <a16:creationId xmlns:a16="http://schemas.microsoft.com/office/drawing/2014/main" id="{C990670E-4A01-954E-9870-8D74DA473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8" name="Rectangle 357">
                <a:extLst>
                  <a:ext uri="{FF2B5EF4-FFF2-40B4-BE49-F238E27FC236}">
                    <a16:creationId xmlns:a16="http://schemas.microsoft.com/office/drawing/2014/main" id="{283795D2-D5DC-A44E-B086-FD5CBB3566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5" name="Group 358">
              <a:extLst>
                <a:ext uri="{FF2B5EF4-FFF2-40B4-BE49-F238E27FC236}">
                  <a16:creationId xmlns:a16="http://schemas.microsoft.com/office/drawing/2014/main" id="{91A89779-1FC8-6D4F-A0BC-B11E33953B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52751" y="1550931"/>
              <a:ext cx="81180" cy="1176337"/>
              <a:chOff x="864" y="1008"/>
              <a:chExt cx="96" cy="1392"/>
            </a:xfrm>
          </p:grpSpPr>
          <p:sp>
            <p:nvSpPr>
              <p:cNvPr id="629" name="Rectangle 359">
                <a:extLst>
                  <a:ext uri="{FF2B5EF4-FFF2-40B4-BE49-F238E27FC236}">
                    <a16:creationId xmlns:a16="http://schemas.microsoft.com/office/drawing/2014/main" id="{FD054F21-944A-8443-A84D-8968590C3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0" name="Rectangle 360">
                <a:extLst>
                  <a:ext uri="{FF2B5EF4-FFF2-40B4-BE49-F238E27FC236}">
                    <a16:creationId xmlns:a16="http://schemas.microsoft.com/office/drawing/2014/main" id="{BE34D194-22F3-7A44-853E-1C8488558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1" name="Rectangle 361">
                <a:extLst>
                  <a:ext uri="{FF2B5EF4-FFF2-40B4-BE49-F238E27FC236}">
                    <a16:creationId xmlns:a16="http://schemas.microsoft.com/office/drawing/2014/main" id="{84A1D377-5B02-5D44-BE1C-79B600030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2" name="Rectangle 362">
                <a:extLst>
                  <a:ext uri="{FF2B5EF4-FFF2-40B4-BE49-F238E27FC236}">
                    <a16:creationId xmlns:a16="http://schemas.microsoft.com/office/drawing/2014/main" id="{CB4E64A2-F16F-7741-BD91-7916355E7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3" name="Rectangle 363">
                <a:extLst>
                  <a:ext uri="{FF2B5EF4-FFF2-40B4-BE49-F238E27FC236}">
                    <a16:creationId xmlns:a16="http://schemas.microsoft.com/office/drawing/2014/main" id="{D65FF0DB-0797-8C4D-9B0F-065D69F69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4" name="Rectangle 364">
                <a:extLst>
                  <a:ext uri="{FF2B5EF4-FFF2-40B4-BE49-F238E27FC236}">
                    <a16:creationId xmlns:a16="http://schemas.microsoft.com/office/drawing/2014/main" id="{84A63BB9-D46A-0E4C-8DC4-FDDE0BD16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5" name="Rectangle 365">
                <a:extLst>
                  <a:ext uri="{FF2B5EF4-FFF2-40B4-BE49-F238E27FC236}">
                    <a16:creationId xmlns:a16="http://schemas.microsoft.com/office/drawing/2014/main" id="{F45742A8-D388-CA4E-A388-383BAFED1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6" name="Rectangle 366">
                <a:extLst>
                  <a:ext uri="{FF2B5EF4-FFF2-40B4-BE49-F238E27FC236}">
                    <a16:creationId xmlns:a16="http://schemas.microsoft.com/office/drawing/2014/main" id="{B743F047-3CE8-2847-9FCC-2E17C96C4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7" name="Rectangle 367">
                <a:extLst>
                  <a:ext uri="{FF2B5EF4-FFF2-40B4-BE49-F238E27FC236}">
                    <a16:creationId xmlns:a16="http://schemas.microsoft.com/office/drawing/2014/main" id="{BCD237C6-7FEC-DC4C-946D-6DB805B5B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8" name="Rectangle 368">
                <a:extLst>
                  <a:ext uri="{FF2B5EF4-FFF2-40B4-BE49-F238E27FC236}">
                    <a16:creationId xmlns:a16="http://schemas.microsoft.com/office/drawing/2014/main" id="{50E7245B-DE6B-9546-B5F9-F5BA17E71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6" name="Group 369">
              <a:extLst>
                <a:ext uri="{FF2B5EF4-FFF2-40B4-BE49-F238E27FC236}">
                  <a16:creationId xmlns:a16="http://schemas.microsoft.com/office/drawing/2014/main" id="{58D16326-37FF-EF43-BB0A-07A640BB0F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74521" y="1550931"/>
              <a:ext cx="81180" cy="1176337"/>
              <a:chOff x="1008" y="1008"/>
              <a:chExt cx="96" cy="1392"/>
            </a:xfrm>
          </p:grpSpPr>
          <p:sp>
            <p:nvSpPr>
              <p:cNvPr id="619" name="Rectangle 370">
                <a:extLst>
                  <a:ext uri="{FF2B5EF4-FFF2-40B4-BE49-F238E27FC236}">
                    <a16:creationId xmlns:a16="http://schemas.microsoft.com/office/drawing/2014/main" id="{C5CC7AC0-CBF2-D740-86A5-FBD39EC4E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0" name="Rectangle 371">
                <a:extLst>
                  <a:ext uri="{FF2B5EF4-FFF2-40B4-BE49-F238E27FC236}">
                    <a16:creationId xmlns:a16="http://schemas.microsoft.com/office/drawing/2014/main" id="{895CA0DA-5D0E-2A44-B866-D03E6F7A5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1" name="Rectangle 372">
                <a:extLst>
                  <a:ext uri="{FF2B5EF4-FFF2-40B4-BE49-F238E27FC236}">
                    <a16:creationId xmlns:a16="http://schemas.microsoft.com/office/drawing/2014/main" id="{ADFADC0D-3039-2B46-95A9-DC30F060D1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2" name="Rectangle 373">
                <a:extLst>
                  <a:ext uri="{FF2B5EF4-FFF2-40B4-BE49-F238E27FC236}">
                    <a16:creationId xmlns:a16="http://schemas.microsoft.com/office/drawing/2014/main" id="{E7EF6F18-E3A9-6445-B801-8F33EDE96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3" name="Rectangle 374">
                <a:extLst>
                  <a:ext uri="{FF2B5EF4-FFF2-40B4-BE49-F238E27FC236}">
                    <a16:creationId xmlns:a16="http://schemas.microsoft.com/office/drawing/2014/main" id="{6C142F04-962F-4F45-B734-18A5B4A17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4" name="Rectangle 375">
                <a:extLst>
                  <a:ext uri="{FF2B5EF4-FFF2-40B4-BE49-F238E27FC236}">
                    <a16:creationId xmlns:a16="http://schemas.microsoft.com/office/drawing/2014/main" id="{DC77ADA3-8E5E-F04B-9826-4CAC8AC71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5" name="Rectangle 376">
                <a:extLst>
                  <a:ext uri="{FF2B5EF4-FFF2-40B4-BE49-F238E27FC236}">
                    <a16:creationId xmlns:a16="http://schemas.microsoft.com/office/drawing/2014/main" id="{7796AA7A-7B16-FE48-897A-E30405F9C1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6" name="Rectangle 377">
                <a:extLst>
                  <a:ext uri="{FF2B5EF4-FFF2-40B4-BE49-F238E27FC236}">
                    <a16:creationId xmlns:a16="http://schemas.microsoft.com/office/drawing/2014/main" id="{17BF7A5E-2643-2741-9230-EA96CFB8F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7" name="Rectangle 378">
                <a:extLst>
                  <a:ext uri="{FF2B5EF4-FFF2-40B4-BE49-F238E27FC236}">
                    <a16:creationId xmlns:a16="http://schemas.microsoft.com/office/drawing/2014/main" id="{DC37F3EE-933E-0F4F-9DA6-41E9540F3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8" name="Rectangle 379">
                <a:extLst>
                  <a:ext uri="{FF2B5EF4-FFF2-40B4-BE49-F238E27FC236}">
                    <a16:creationId xmlns:a16="http://schemas.microsoft.com/office/drawing/2014/main" id="{71903AEC-731A-5445-AD46-3229B2FD2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7" name="Group 380">
              <a:extLst>
                <a:ext uri="{FF2B5EF4-FFF2-40B4-BE49-F238E27FC236}">
                  <a16:creationId xmlns:a16="http://schemas.microsoft.com/office/drawing/2014/main" id="{EDFAF04B-8A02-C540-9616-FA60F91387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96290" y="1550931"/>
              <a:ext cx="81180" cy="1176337"/>
              <a:chOff x="1152" y="1008"/>
              <a:chExt cx="96" cy="1392"/>
            </a:xfrm>
          </p:grpSpPr>
          <p:sp>
            <p:nvSpPr>
              <p:cNvPr id="609" name="Rectangle 381">
                <a:extLst>
                  <a:ext uri="{FF2B5EF4-FFF2-40B4-BE49-F238E27FC236}">
                    <a16:creationId xmlns:a16="http://schemas.microsoft.com/office/drawing/2014/main" id="{7F758308-60CE-CD4C-A6EA-80AC6627E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0" name="Rectangle 382">
                <a:extLst>
                  <a:ext uri="{FF2B5EF4-FFF2-40B4-BE49-F238E27FC236}">
                    <a16:creationId xmlns:a16="http://schemas.microsoft.com/office/drawing/2014/main" id="{5931E787-5F65-DF4A-83BE-573FE2642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1" name="Rectangle 383">
                <a:extLst>
                  <a:ext uri="{FF2B5EF4-FFF2-40B4-BE49-F238E27FC236}">
                    <a16:creationId xmlns:a16="http://schemas.microsoft.com/office/drawing/2014/main" id="{0D8A48F5-85B6-ED46-814F-30AA6E089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2" name="Rectangle 384">
                <a:extLst>
                  <a:ext uri="{FF2B5EF4-FFF2-40B4-BE49-F238E27FC236}">
                    <a16:creationId xmlns:a16="http://schemas.microsoft.com/office/drawing/2014/main" id="{08482997-2CE2-874D-A17A-26AAD6B8F2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3" name="Rectangle 385">
                <a:extLst>
                  <a:ext uri="{FF2B5EF4-FFF2-40B4-BE49-F238E27FC236}">
                    <a16:creationId xmlns:a16="http://schemas.microsoft.com/office/drawing/2014/main" id="{906D7F1A-0E8D-6B47-AC07-5467A4ADDA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4" name="Rectangle 386">
                <a:extLst>
                  <a:ext uri="{FF2B5EF4-FFF2-40B4-BE49-F238E27FC236}">
                    <a16:creationId xmlns:a16="http://schemas.microsoft.com/office/drawing/2014/main" id="{89C878CA-9A9A-BD43-BF7E-A6982232E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5" name="Rectangle 387">
                <a:extLst>
                  <a:ext uri="{FF2B5EF4-FFF2-40B4-BE49-F238E27FC236}">
                    <a16:creationId xmlns:a16="http://schemas.microsoft.com/office/drawing/2014/main" id="{788ED452-E818-E34E-9DD8-1556150B5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6" name="Rectangle 388">
                <a:extLst>
                  <a:ext uri="{FF2B5EF4-FFF2-40B4-BE49-F238E27FC236}">
                    <a16:creationId xmlns:a16="http://schemas.microsoft.com/office/drawing/2014/main" id="{427DF427-B654-7141-92AC-FD620BCA5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7" name="Rectangle 389">
                <a:extLst>
                  <a:ext uri="{FF2B5EF4-FFF2-40B4-BE49-F238E27FC236}">
                    <a16:creationId xmlns:a16="http://schemas.microsoft.com/office/drawing/2014/main" id="{2BEE9F4F-644D-684C-B600-2C83B8FDF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8" name="Rectangle 390">
                <a:extLst>
                  <a:ext uri="{FF2B5EF4-FFF2-40B4-BE49-F238E27FC236}">
                    <a16:creationId xmlns:a16="http://schemas.microsoft.com/office/drawing/2014/main" id="{B2EDA3DE-FA3C-5440-B0D5-99DD03C859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339" name="Rectangle 392">
              <a:extLst>
                <a:ext uri="{FF2B5EF4-FFF2-40B4-BE49-F238E27FC236}">
                  <a16:creationId xmlns:a16="http://schemas.microsoft.com/office/drawing/2014/main" id="{B2DE4841-9AC9-A641-9BB8-C0FB23878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0" name="Rectangle 393">
              <a:extLst>
                <a:ext uri="{FF2B5EF4-FFF2-40B4-BE49-F238E27FC236}">
                  <a16:creationId xmlns:a16="http://schemas.microsoft.com/office/drawing/2014/main" id="{E9252EDF-BC98-AF40-BDCA-E59E04097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91600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1" name="Rectangle 394">
              <a:extLst>
                <a:ext uri="{FF2B5EF4-FFF2-40B4-BE49-F238E27FC236}">
                  <a16:creationId xmlns:a16="http://schemas.microsoft.com/office/drawing/2014/main" id="{69C478C9-D56B-4C4C-9685-6CB9B8B6F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67262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2" name="Rectangle 395">
              <a:extLst>
                <a:ext uri="{FF2B5EF4-FFF2-40B4-BE49-F238E27FC236}">
                  <a16:creationId xmlns:a16="http://schemas.microsoft.com/office/drawing/2014/main" id="{5912AEE9-A1C6-2049-8A4B-192537647A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3" name="Rectangle 396">
              <a:extLst>
                <a:ext uri="{FF2B5EF4-FFF2-40B4-BE49-F238E27FC236}">
                  <a16:creationId xmlns:a16="http://schemas.microsoft.com/office/drawing/2014/main" id="{4E755AFA-48D4-BB4C-97A3-5C533644B9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4" name="Rectangle 397">
              <a:extLst>
                <a:ext uri="{FF2B5EF4-FFF2-40B4-BE49-F238E27FC236}">
                  <a16:creationId xmlns:a16="http://schemas.microsoft.com/office/drawing/2014/main" id="{51E520A7-E4AD-BE4F-BE75-DB8C9C700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5" name="Rectangle 398">
              <a:extLst>
                <a:ext uri="{FF2B5EF4-FFF2-40B4-BE49-F238E27FC236}">
                  <a16:creationId xmlns:a16="http://schemas.microsoft.com/office/drawing/2014/main" id="{5FB0E8B6-3E70-3F43-88D5-5EECB565C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6" name="Rectangle 399">
              <a:extLst>
                <a:ext uri="{FF2B5EF4-FFF2-40B4-BE49-F238E27FC236}">
                  <a16:creationId xmlns:a16="http://schemas.microsoft.com/office/drawing/2014/main" id="{746FC307-034D-F24A-805D-A283471C0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7" name="Rectangle 400">
              <a:extLst>
                <a:ext uri="{FF2B5EF4-FFF2-40B4-BE49-F238E27FC236}">
                  <a16:creationId xmlns:a16="http://schemas.microsoft.com/office/drawing/2014/main" id="{3A8272B5-6B21-1148-9BCF-8D4001DAC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79431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8" name="Rectangle 401">
              <a:extLst>
                <a:ext uri="{FF2B5EF4-FFF2-40B4-BE49-F238E27FC236}">
                  <a16:creationId xmlns:a16="http://schemas.microsoft.com/office/drawing/2014/main" id="{A911CC6F-CE8D-1F47-A2C6-9E7B099E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9" name="Rectangle 402">
              <a:extLst>
                <a:ext uri="{FF2B5EF4-FFF2-40B4-BE49-F238E27FC236}">
                  <a16:creationId xmlns:a16="http://schemas.microsoft.com/office/drawing/2014/main" id="{EDE4E488-F672-304B-8F82-8C735CE1B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03769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0" name="Rectangle 403">
              <a:extLst>
                <a:ext uri="{FF2B5EF4-FFF2-40B4-BE49-F238E27FC236}">
                  <a16:creationId xmlns:a16="http://schemas.microsoft.com/office/drawing/2014/main" id="{D2B2AB3D-3504-184E-9167-9C12F4DC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1" name="Rectangle 404">
              <a:extLst>
                <a:ext uri="{FF2B5EF4-FFF2-40B4-BE49-F238E27FC236}">
                  <a16:creationId xmlns:a16="http://schemas.microsoft.com/office/drawing/2014/main" id="{9BA9605B-F4A7-4F48-91AE-F0ACA64E8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2" name="Rectangle 405">
              <a:extLst>
                <a:ext uri="{FF2B5EF4-FFF2-40B4-BE49-F238E27FC236}">
                  <a16:creationId xmlns:a16="http://schemas.microsoft.com/office/drawing/2014/main" id="{05A56617-3088-D448-95CF-04513FDF2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3" name="Rectangle 406">
              <a:extLst>
                <a:ext uri="{FF2B5EF4-FFF2-40B4-BE49-F238E27FC236}">
                  <a16:creationId xmlns:a16="http://schemas.microsoft.com/office/drawing/2014/main" id="{FDDB6ECB-D0B7-3F49-8E77-5CFE9DA59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" name="Rectangle 407">
              <a:extLst>
                <a:ext uri="{FF2B5EF4-FFF2-40B4-BE49-F238E27FC236}">
                  <a16:creationId xmlns:a16="http://schemas.microsoft.com/office/drawing/2014/main" id="{35B538F6-4638-0B48-BDDE-954C4425E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5" name="Rectangle 408">
              <a:extLst>
                <a:ext uri="{FF2B5EF4-FFF2-40B4-BE49-F238E27FC236}">
                  <a16:creationId xmlns:a16="http://schemas.microsoft.com/office/drawing/2014/main" id="{97272982-8CB9-CA41-8D99-FBBCBD78C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91600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" name="Rectangle 409">
              <a:extLst>
                <a:ext uri="{FF2B5EF4-FFF2-40B4-BE49-F238E27FC236}">
                  <a16:creationId xmlns:a16="http://schemas.microsoft.com/office/drawing/2014/main" id="{4974E0A2-75AE-B040-BFFE-B2AEBA7D1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7" name="Rectangle 410">
              <a:extLst>
                <a:ext uri="{FF2B5EF4-FFF2-40B4-BE49-F238E27FC236}">
                  <a16:creationId xmlns:a16="http://schemas.microsoft.com/office/drawing/2014/main" id="{7EAE078A-F72C-A04C-88A8-2DEA7AAE8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8" name="Rectangle 411">
              <a:extLst>
                <a:ext uri="{FF2B5EF4-FFF2-40B4-BE49-F238E27FC236}">
                  <a16:creationId xmlns:a16="http://schemas.microsoft.com/office/drawing/2014/main" id="{F9F3F06F-2212-724E-B073-F3788E57F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9" name="Rectangle 412">
              <a:extLst>
                <a:ext uri="{FF2B5EF4-FFF2-40B4-BE49-F238E27FC236}">
                  <a16:creationId xmlns:a16="http://schemas.microsoft.com/office/drawing/2014/main" id="{96D64203-B27E-0048-B939-4199985ACC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0" name="Rectangle 413">
              <a:extLst>
                <a:ext uri="{FF2B5EF4-FFF2-40B4-BE49-F238E27FC236}">
                  <a16:creationId xmlns:a16="http://schemas.microsoft.com/office/drawing/2014/main" id="{D0B77FB7-8E77-734C-A7AD-09496269D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1" name="Rectangle 414">
              <a:extLst>
                <a:ext uri="{FF2B5EF4-FFF2-40B4-BE49-F238E27FC236}">
                  <a16:creationId xmlns:a16="http://schemas.microsoft.com/office/drawing/2014/main" id="{F38F7BD0-C527-D346-8133-66D2068BC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67262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2" name="Rectangle 415">
              <a:extLst>
                <a:ext uri="{FF2B5EF4-FFF2-40B4-BE49-F238E27FC236}">
                  <a16:creationId xmlns:a16="http://schemas.microsoft.com/office/drawing/2014/main" id="{EF57E133-F72B-C649-B76A-1400F7F01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3" name="Rectangle 416">
              <a:extLst>
                <a:ext uri="{FF2B5EF4-FFF2-40B4-BE49-F238E27FC236}">
                  <a16:creationId xmlns:a16="http://schemas.microsoft.com/office/drawing/2014/main" id="{DB1E7E4C-8765-8149-8812-0D099A4BF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4" name="Rectangle 417">
              <a:extLst>
                <a:ext uri="{FF2B5EF4-FFF2-40B4-BE49-F238E27FC236}">
                  <a16:creationId xmlns:a16="http://schemas.microsoft.com/office/drawing/2014/main" id="{76CE19C7-47BB-9344-9DD5-98534EF458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79431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5" name="Rectangle 418">
              <a:extLst>
                <a:ext uri="{FF2B5EF4-FFF2-40B4-BE49-F238E27FC236}">
                  <a16:creationId xmlns:a16="http://schemas.microsoft.com/office/drawing/2014/main" id="{F5921D3E-0BAF-BF40-ABBD-9C1072B9F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64614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6" name="Rectangle 419">
              <a:extLst>
                <a:ext uri="{FF2B5EF4-FFF2-40B4-BE49-F238E27FC236}">
                  <a16:creationId xmlns:a16="http://schemas.microsoft.com/office/drawing/2014/main" id="{46ECEAD7-2D68-6449-A8DE-2E80B9C56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7" name="Rectangle 420">
              <a:extLst>
                <a:ext uri="{FF2B5EF4-FFF2-40B4-BE49-F238E27FC236}">
                  <a16:creationId xmlns:a16="http://schemas.microsoft.com/office/drawing/2014/main" id="{F4A8390D-2BB2-B14D-92A8-38CA1D481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8" name="Rectangle 421">
              <a:extLst>
                <a:ext uri="{FF2B5EF4-FFF2-40B4-BE49-F238E27FC236}">
                  <a16:creationId xmlns:a16="http://schemas.microsoft.com/office/drawing/2014/main" id="{5628B7FB-6AC7-A345-99D9-C4C0F0FB34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9" name="Rectangle 422">
              <a:extLst>
                <a:ext uri="{FF2B5EF4-FFF2-40B4-BE49-F238E27FC236}">
                  <a16:creationId xmlns:a16="http://schemas.microsoft.com/office/drawing/2014/main" id="{75F56D16-82D9-F343-A869-8F0989E54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0" name="Rectangle 423">
              <a:extLst>
                <a:ext uri="{FF2B5EF4-FFF2-40B4-BE49-F238E27FC236}">
                  <a16:creationId xmlns:a16="http://schemas.microsoft.com/office/drawing/2014/main" id="{2471CACE-A841-CA4F-9306-02C3893CA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1" name="Rectangle 424">
              <a:extLst>
                <a:ext uri="{FF2B5EF4-FFF2-40B4-BE49-F238E27FC236}">
                  <a16:creationId xmlns:a16="http://schemas.microsoft.com/office/drawing/2014/main" id="{09A3A8DD-0028-FF48-945B-C933A5D1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2" name="Rectangle 425">
              <a:extLst>
                <a:ext uri="{FF2B5EF4-FFF2-40B4-BE49-F238E27FC236}">
                  <a16:creationId xmlns:a16="http://schemas.microsoft.com/office/drawing/2014/main" id="{353B7E02-4DD9-FF45-A2D9-0155C18F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52445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3" name="Rectangle 426">
              <a:extLst>
                <a:ext uri="{FF2B5EF4-FFF2-40B4-BE49-F238E27FC236}">
                  <a16:creationId xmlns:a16="http://schemas.microsoft.com/office/drawing/2014/main" id="{C7332628-AC0F-554A-B38E-D1CBE55B9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4" name="Rectangle 427">
              <a:extLst>
                <a:ext uri="{FF2B5EF4-FFF2-40B4-BE49-F238E27FC236}">
                  <a16:creationId xmlns:a16="http://schemas.microsoft.com/office/drawing/2014/main" id="{92B5A7E4-FC55-AE42-ADBF-1B41C8430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5" name="Rectangle 428">
              <a:extLst>
                <a:ext uri="{FF2B5EF4-FFF2-40B4-BE49-F238E27FC236}">
                  <a16:creationId xmlns:a16="http://schemas.microsoft.com/office/drawing/2014/main" id="{C1B721A2-E60F-0E4A-A880-2B6FEE5CB2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40276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6" name="Rectangle 429">
              <a:extLst>
                <a:ext uri="{FF2B5EF4-FFF2-40B4-BE49-F238E27FC236}">
                  <a16:creationId xmlns:a16="http://schemas.microsoft.com/office/drawing/2014/main" id="{8DC14426-595E-7F43-ABD2-4AE632403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55093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7" name="Rectangle 430">
              <a:extLst>
                <a:ext uri="{FF2B5EF4-FFF2-40B4-BE49-F238E27FC236}">
                  <a16:creationId xmlns:a16="http://schemas.microsoft.com/office/drawing/2014/main" id="{E582EBBC-841C-4046-AA5F-263001DFCE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8" name="Rectangle 431">
              <a:extLst>
                <a:ext uri="{FF2B5EF4-FFF2-40B4-BE49-F238E27FC236}">
                  <a16:creationId xmlns:a16="http://schemas.microsoft.com/office/drawing/2014/main" id="{CED75693-F3B0-EF40-B948-FC85E7DA7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64614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9" name="Rectangle 432">
              <a:extLst>
                <a:ext uri="{FF2B5EF4-FFF2-40B4-BE49-F238E27FC236}">
                  <a16:creationId xmlns:a16="http://schemas.microsoft.com/office/drawing/2014/main" id="{414A3F1A-0F36-A542-A938-47C0D57CF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0" name="Rectangle 433">
              <a:extLst>
                <a:ext uri="{FF2B5EF4-FFF2-40B4-BE49-F238E27FC236}">
                  <a16:creationId xmlns:a16="http://schemas.microsoft.com/office/drawing/2014/main" id="{A8A6E8F5-3A83-1141-B9A2-4203843D78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1" name="Rectangle 434">
              <a:extLst>
                <a:ext uri="{FF2B5EF4-FFF2-40B4-BE49-F238E27FC236}">
                  <a16:creationId xmlns:a16="http://schemas.microsoft.com/office/drawing/2014/main" id="{F3A1A0DB-60B3-E043-ABCF-2F91EC1413F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2" name="Rectangle 435">
              <a:extLst>
                <a:ext uri="{FF2B5EF4-FFF2-40B4-BE49-F238E27FC236}">
                  <a16:creationId xmlns:a16="http://schemas.microsoft.com/office/drawing/2014/main" id="{3EE5C306-FAEC-9345-B1B5-CC8BE3D69C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3" name="Rectangle 436">
              <a:extLst>
                <a:ext uri="{FF2B5EF4-FFF2-40B4-BE49-F238E27FC236}">
                  <a16:creationId xmlns:a16="http://schemas.microsoft.com/office/drawing/2014/main" id="{3482BE45-2428-B045-B9BD-560F1EFD34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4" name="Rectangle 437">
              <a:extLst>
                <a:ext uri="{FF2B5EF4-FFF2-40B4-BE49-F238E27FC236}">
                  <a16:creationId xmlns:a16="http://schemas.microsoft.com/office/drawing/2014/main" id="{91D8725F-02E7-CA43-8E29-FB0AD6A22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5" name="Rectangle 438">
              <a:extLst>
                <a:ext uri="{FF2B5EF4-FFF2-40B4-BE49-F238E27FC236}">
                  <a16:creationId xmlns:a16="http://schemas.microsoft.com/office/drawing/2014/main" id="{380FEC6F-6E2B-D943-BFCF-C270E192B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6" name="Rectangle 439">
              <a:extLst>
                <a:ext uri="{FF2B5EF4-FFF2-40B4-BE49-F238E27FC236}">
                  <a16:creationId xmlns:a16="http://schemas.microsoft.com/office/drawing/2014/main" id="{CFC12A9D-204B-C142-AEBE-1795481DCD6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7" name="Rectangle 440">
              <a:extLst>
                <a:ext uri="{FF2B5EF4-FFF2-40B4-BE49-F238E27FC236}">
                  <a16:creationId xmlns:a16="http://schemas.microsoft.com/office/drawing/2014/main" id="{6329A040-89F2-6A42-BE40-3CCCA6D9B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8" name="Rectangle 441">
              <a:extLst>
                <a:ext uri="{FF2B5EF4-FFF2-40B4-BE49-F238E27FC236}">
                  <a16:creationId xmlns:a16="http://schemas.microsoft.com/office/drawing/2014/main" id="{E296CDC8-629F-C348-A3A4-B31F367E3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3" name="Rectangle 446">
              <a:extLst>
                <a:ext uri="{FF2B5EF4-FFF2-40B4-BE49-F238E27FC236}">
                  <a16:creationId xmlns:a16="http://schemas.microsoft.com/office/drawing/2014/main" id="{1ED0B47B-5EC8-C84B-8CE9-0E92CF72E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4" name="Rectangle 447">
              <a:extLst>
                <a:ext uri="{FF2B5EF4-FFF2-40B4-BE49-F238E27FC236}">
                  <a16:creationId xmlns:a16="http://schemas.microsoft.com/office/drawing/2014/main" id="{75583634-EA33-F248-B857-068A23E52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5" name="Rectangle 448">
              <a:extLst>
                <a:ext uri="{FF2B5EF4-FFF2-40B4-BE49-F238E27FC236}">
                  <a16:creationId xmlns:a16="http://schemas.microsoft.com/office/drawing/2014/main" id="{6A2F17B4-050F-9A41-B3ED-A8F583E7D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6" name="Rectangle 449">
              <a:extLst>
                <a:ext uri="{FF2B5EF4-FFF2-40B4-BE49-F238E27FC236}">
                  <a16:creationId xmlns:a16="http://schemas.microsoft.com/office/drawing/2014/main" id="{0CAC2A8F-A4A7-EF4D-A81E-AB8F6DD93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7" name="Rectangle 450">
              <a:extLst>
                <a:ext uri="{FF2B5EF4-FFF2-40B4-BE49-F238E27FC236}">
                  <a16:creationId xmlns:a16="http://schemas.microsoft.com/office/drawing/2014/main" id="{C66518E0-6474-5A40-9376-AF31BC329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8" name="Rectangle 451">
              <a:extLst>
                <a:ext uri="{FF2B5EF4-FFF2-40B4-BE49-F238E27FC236}">
                  <a16:creationId xmlns:a16="http://schemas.microsoft.com/office/drawing/2014/main" id="{55010572-D56B-294F-9AB1-75ECA2834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9" name="Rectangle 452">
              <a:extLst>
                <a:ext uri="{FF2B5EF4-FFF2-40B4-BE49-F238E27FC236}">
                  <a16:creationId xmlns:a16="http://schemas.microsoft.com/office/drawing/2014/main" id="{CEDA572E-246E-E14D-BC1E-5D3A9D9F1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0" name="Rectangle 453">
              <a:extLst>
                <a:ext uri="{FF2B5EF4-FFF2-40B4-BE49-F238E27FC236}">
                  <a16:creationId xmlns:a16="http://schemas.microsoft.com/office/drawing/2014/main" id="{53763D5E-6655-0C4E-BB1D-C96D58CD7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1" name="Rectangle 454">
              <a:extLst>
                <a:ext uri="{FF2B5EF4-FFF2-40B4-BE49-F238E27FC236}">
                  <a16:creationId xmlns:a16="http://schemas.microsoft.com/office/drawing/2014/main" id="{E655D3F2-1563-004E-8543-8200E0AFA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2" name="Rectangle 455">
              <a:extLst>
                <a:ext uri="{FF2B5EF4-FFF2-40B4-BE49-F238E27FC236}">
                  <a16:creationId xmlns:a16="http://schemas.microsoft.com/office/drawing/2014/main" id="{9EFE65F6-E0E4-B847-8F29-E8DE5BC26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3" name="Rectangle 456">
              <a:extLst>
                <a:ext uri="{FF2B5EF4-FFF2-40B4-BE49-F238E27FC236}">
                  <a16:creationId xmlns:a16="http://schemas.microsoft.com/office/drawing/2014/main" id="{2C73E627-CA2A-FA4D-939D-9223E10F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4" name="Rectangle 457">
              <a:extLst>
                <a:ext uri="{FF2B5EF4-FFF2-40B4-BE49-F238E27FC236}">
                  <a16:creationId xmlns:a16="http://schemas.microsoft.com/office/drawing/2014/main" id="{4A22C62F-6DC7-404E-8AE9-D1B10F4C3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5" name="Rectangle 458">
              <a:extLst>
                <a:ext uri="{FF2B5EF4-FFF2-40B4-BE49-F238E27FC236}">
                  <a16:creationId xmlns:a16="http://schemas.microsoft.com/office/drawing/2014/main" id="{3E2781E1-5309-1B4C-B5E4-23F82ED4C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6" name="Rectangle 459">
              <a:extLst>
                <a:ext uri="{FF2B5EF4-FFF2-40B4-BE49-F238E27FC236}">
                  <a16:creationId xmlns:a16="http://schemas.microsoft.com/office/drawing/2014/main" id="{5F967C5B-BD61-A440-B82D-640187DED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7" name="Rectangle 460">
              <a:extLst>
                <a:ext uri="{FF2B5EF4-FFF2-40B4-BE49-F238E27FC236}">
                  <a16:creationId xmlns:a16="http://schemas.microsoft.com/office/drawing/2014/main" id="{4D4580F3-8640-C145-87FE-F40965526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55093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8" name="Rectangle 461">
              <a:extLst>
                <a:ext uri="{FF2B5EF4-FFF2-40B4-BE49-F238E27FC236}">
                  <a16:creationId xmlns:a16="http://schemas.microsoft.com/office/drawing/2014/main" id="{311E2C57-56CC-2E44-B6CC-856E50BC2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67262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9" name="Rectangle 462">
              <a:extLst>
                <a:ext uri="{FF2B5EF4-FFF2-40B4-BE49-F238E27FC236}">
                  <a16:creationId xmlns:a16="http://schemas.microsoft.com/office/drawing/2014/main" id="{E606CCC6-ED80-1745-9BA1-A7354722D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79431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0" name="Rectangle 463">
              <a:extLst>
                <a:ext uri="{FF2B5EF4-FFF2-40B4-BE49-F238E27FC236}">
                  <a16:creationId xmlns:a16="http://schemas.microsoft.com/office/drawing/2014/main" id="{E8658089-B2F4-D343-9D1E-800B9D6EE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1" name="Rectangle 464">
              <a:extLst>
                <a:ext uri="{FF2B5EF4-FFF2-40B4-BE49-F238E27FC236}">
                  <a16:creationId xmlns:a16="http://schemas.microsoft.com/office/drawing/2014/main" id="{4CFD9BE4-847A-4E42-8C13-00D8D6FBD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2" name="Rectangle 465">
              <a:extLst>
                <a:ext uri="{FF2B5EF4-FFF2-40B4-BE49-F238E27FC236}">
                  <a16:creationId xmlns:a16="http://schemas.microsoft.com/office/drawing/2014/main" id="{985A52BE-599D-7142-874F-A0FD6072C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91600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6" name="Rectangle 469">
              <a:extLst>
                <a:ext uri="{FF2B5EF4-FFF2-40B4-BE49-F238E27FC236}">
                  <a16:creationId xmlns:a16="http://schemas.microsoft.com/office/drawing/2014/main" id="{860E8070-19CE-024C-8596-DD0B0337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52445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7" name="Rectangle 470">
              <a:extLst>
                <a:ext uri="{FF2B5EF4-FFF2-40B4-BE49-F238E27FC236}">
                  <a16:creationId xmlns:a16="http://schemas.microsoft.com/office/drawing/2014/main" id="{2515F12E-1364-B046-AABD-1F335188E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64614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8" name="Rectangle 471">
              <a:extLst>
                <a:ext uri="{FF2B5EF4-FFF2-40B4-BE49-F238E27FC236}">
                  <a16:creationId xmlns:a16="http://schemas.microsoft.com/office/drawing/2014/main" id="{40DA4FAE-865C-8541-9ADF-EC0380E9C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40276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6" name="Rectangle 509">
              <a:extLst>
                <a:ext uri="{FF2B5EF4-FFF2-40B4-BE49-F238E27FC236}">
                  <a16:creationId xmlns:a16="http://schemas.microsoft.com/office/drawing/2014/main" id="{D2FC4E17-E94D-F046-80F9-409B6A06A9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7" name="Rectangle 510">
              <a:extLst>
                <a:ext uri="{FF2B5EF4-FFF2-40B4-BE49-F238E27FC236}">
                  <a16:creationId xmlns:a16="http://schemas.microsoft.com/office/drawing/2014/main" id="{07A99B84-89D4-1940-BBD5-7B9C6F0DCD3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8" name="Rectangle 511">
              <a:extLst>
                <a:ext uri="{FF2B5EF4-FFF2-40B4-BE49-F238E27FC236}">
                  <a16:creationId xmlns:a16="http://schemas.microsoft.com/office/drawing/2014/main" id="{B5FE27EF-DDB2-9A40-A24A-125C9DA92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9" name="Rectangle 512">
              <a:extLst>
                <a:ext uri="{FF2B5EF4-FFF2-40B4-BE49-F238E27FC236}">
                  <a16:creationId xmlns:a16="http://schemas.microsoft.com/office/drawing/2014/main" id="{816201D9-C386-474E-B614-2D3FE6A0E5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0" name="Rectangle 513">
              <a:extLst>
                <a:ext uri="{FF2B5EF4-FFF2-40B4-BE49-F238E27FC236}">
                  <a16:creationId xmlns:a16="http://schemas.microsoft.com/office/drawing/2014/main" id="{937E6F56-C8AE-5D43-8E1A-8BAA91F8EF2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1" name="Rectangle 514">
              <a:extLst>
                <a:ext uri="{FF2B5EF4-FFF2-40B4-BE49-F238E27FC236}">
                  <a16:creationId xmlns:a16="http://schemas.microsoft.com/office/drawing/2014/main" id="{1CF45A55-B26F-A744-B4CF-F4A2234CB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2" name="Rectangle 515">
              <a:extLst>
                <a:ext uri="{FF2B5EF4-FFF2-40B4-BE49-F238E27FC236}">
                  <a16:creationId xmlns:a16="http://schemas.microsoft.com/office/drawing/2014/main" id="{468DD3F4-F489-3045-BEE5-D849255CB23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3" name="Rectangle 516">
              <a:extLst>
                <a:ext uri="{FF2B5EF4-FFF2-40B4-BE49-F238E27FC236}">
                  <a16:creationId xmlns:a16="http://schemas.microsoft.com/office/drawing/2014/main" id="{83BCB400-850B-7641-8F57-2C33F089A6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4" name="Rectangle 517">
              <a:extLst>
                <a:ext uri="{FF2B5EF4-FFF2-40B4-BE49-F238E27FC236}">
                  <a16:creationId xmlns:a16="http://schemas.microsoft.com/office/drawing/2014/main" id="{BB081C6A-B311-344F-9A18-EF4BAF37C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5" name="Rectangle 518">
              <a:extLst>
                <a:ext uri="{FF2B5EF4-FFF2-40B4-BE49-F238E27FC236}">
                  <a16:creationId xmlns:a16="http://schemas.microsoft.com/office/drawing/2014/main" id="{7EDA3F87-0D2C-FD47-AEF7-399217DD73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6" name="Rectangle 519">
              <a:extLst>
                <a:ext uri="{FF2B5EF4-FFF2-40B4-BE49-F238E27FC236}">
                  <a16:creationId xmlns:a16="http://schemas.microsoft.com/office/drawing/2014/main" id="{A832E8BA-3139-534F-977A-698E6C3FFB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7" name="Rectangle 520">
              <a:extLst>
                <a:ext uri="{FF2B5EF4-FFF2-40B4-BE49-F238E27FC236}">
                  <a16:creationId xmlns:a16="http://schemas.microsoft.com/office/drawing/2014/main" id="{10B18323-6D2E-234E-AA4E-55B3531A3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8" name="Rectangle 521">
              <a:extLst>
                <a:ext uri="{FF2B5EF4-FFF2-40B4-BE49-F238E27FC236}">
                  <a16:creationId xmlns:a16="http://schemas.microsoft.com/office/drawing/2014/main" id="{8D8B8582-5CF6-D34C-A23D-F01110234CE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9" name="Rectangle 522">
              <a:extLst>
                <a:ext uri="{FF2B5EF4-FFF2-40B4-BE49-F238E27FC236}">
                  <a16:creationId xmlns:a16="http://schemas.microsoft.com/office/drawing/2014/main" id="{6EE5448A-636D-5845-81E0-082AC975A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0" name="Rectangle 523">
              <a:extLst>
                <a:ext uri="{FF2B5EF4-FFF2-40B4-BE49-F238E27FC236}">
                  <a16:creationId xmlns:a16="http://schemas.microsoft.com/office/drawing/2014/main" id="{BB3755C4-F9A3-914F-9FB6-35AC52C1C47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91600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1" name="Rectangle 524">
              <a:extLst>
                <a:ext uri="{FF2B5EF4-FFF2-40B4-BE49-F238E27FC236}">
                  <a16:creationId xmlns:a16="http://schemas.microsoft.com/office/drawing/2014/main" id="{1BA8CBCD-8FE5-F74C-AF59-518D5835E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2" name="Rectangle 525">
              <a:extLst>
                <a:ext uri="{FF2B5EF4-FFF2-40B4-BE49-F238E27FC236}">
                  <a16:creationId xmlns:a16="http://schemas.microsoft.com/office/drawing/2014/main" id="{598DDDBD-5A2F-AF41-ABF4-5114F04A84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3" name="Rectangle 526">
              <a:extLst>
                <a:ext uri="{FF2B5EF4-FFF2-40B4-BE49-F238E27FC236}">
                  <a16:creationId xmlns:a16="http://schemas.microsoft.com/office/drawing/2014/main" id="{9405DAF1-E88B-E049-AC16-262F16295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4" name="Rectangle 527">
              <a:extLst>
                <a:ext uri="{FF2B5EF4-FFF2-40B4-BE49-F238E27FC236}">
                  <a16:creationId xmlns:a16="http://schemas.microsoft.com/office/drawing/2014/main" id="{4BD14DBE-E137-374C-8AE2-5758CF8361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67262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5" name="Rectangle 528">
              <a:extLst>
                <a:ext uri="{FF2B5EF4-FFF2-40B4-BE49-F238E27FC236}">
                  <a16:creationId xmlns:a16="http://schemas.microsoft.com/office/drawing/2014/main" id="{474BDA32-DD2C-3B46-A1D6-5407C3098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79431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6" name="Rectangle 529">
              <a:extLst>
                <a:ext uri="{FF2B5EF4-FFF2-40B4-BE49-F238E27FC236}">
                  <a16:creationId xmlns:a16="http://schemas.microsoft.com/office/drawing/2014/main" id="{5CF6DCAA-F547-E344-90B8-750616354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40276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7" name="Rectangle 530">
              <a:extLst>
                <a:ext uri="{FF2B5EF4-FFF2-40B4-BE49-F238E27FC236}">
                  <a16:creationId xmlns:a16="http://schemas.microsoft.com/office/drawing/2014/main" id="{35031B8D-2E7F-9E47-9D52-AE34A4FB6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52445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8" name="Rectangle 531">
              <a:extLst>
                <a:ext uri="{FF2B5EF4-FFF2-40B4-BE49-F238E27FC236}">
                  <a16:creationId xmlns:a16="http://schemas.microsoft.com/office/drawing/2014/main" id="{0EA6173C-CA74-8F42-AC89-2A845D44A8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64614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9" name="Rectangle 532">
              <a:extLst>
                <a:ext uri="{FF2B5EF4-FFF2-40B4-BE49-F238E27FC236}">
                  <a16:creationId xmlns:a16="http://schemas.microsoft.com/office/drawing/2014/main" id="{F66A6064-BBFF-D341-8765-2C3F442B0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0" name="Rectangle 533">
              <a:extLst>
                <a:ext uri="{FF2B5EF4-FFF2-40B4-BE49-F238E27FC236}">
                  <a16:creationId xmlns:a16="http://schemas.microsoft.com/office/drawing/2014/main" id="{B25D8BB7-1292-8B4B-A6F3-25C8C190FB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1" name="Rectangle 534">
              <a:extLst>
                <a:ext uri="{FF2B5EF4-FFF2-40B4-BE49-F238E27FC236}">
                  <a16:creationId xmlns:a16="http://schemas.microsoft.com/office/drawing/2014/main" id="{E18D07C6-6004-CF4E-9ED0-A01C3866A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2" name="Rectangle 535">
              <a:extLst>
                <a:ext uri="{FF2B5EF4-FFF2-40B4-BE49-F238E27FC236}">
                  <a16:creationId xmlns:a16="http://schemas.microsoft.com/office/drawing/2014/main" id="{D3B0A359-FD35-8743-8BA2-34D49D369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9" name="Rectangle 542">
              <a:extLst>
                <a:ext uri="{FF2B5EF4-FFF2-40B4-BE49-F238E27FC236}">
                  <a16:creationId xmlns:a16="http://schemas.microsoft.com/office/drawing/2014/main" id="{3159D46A-159C-3B49-9E42-B1963C5076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3" name="Rectangle 546">
              <a:extLst>
                <a:ext uri="{FF2B5EF4-FFF2-40B4-BE49-F238E27FC236}">
                  <a16:creationId xmlns:a16="http://schemas.microsoft.com/office/drawing/2014/main" id="{AFB1590D-C1C3-804B-A4A8-05C40C053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4" name="Rectangle 547">
              <a:extLst>
                <a:ext uri="{FF2B5EF4-FFF2-40B4-BE49-F238E27FC236}">
                  <a16:creationId xmlns:a16="http://schemas.microsoft.com/office/drawing/2014/main" id="{21DD129F-EE0A-D045-95FF-D0EFC7FB09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5" name="Rectangle 548">
              <a:extLst>
                <a:ext uri="{FF2B5EF4-FFF2-40B4-BE49-F238E27FC236}">
                  <a16:creationId xmlns:a16="http://schemas.microsoft.com/office/drawing/2014/main" id="{7E802318-6392-EB4E-BD24-4B241B017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6" name="Rectangle 549">
              <a:extLst>
                <a:ext uri="{FF2B5EF4-FFF2-40B4-BE49-F238E27FC236}">
                  <a16:creationId xmlns:a16="http://schemas.microsoft.com/office/drawing/2014/main" id="{903CAE5D-2F2C-1D4B-99BF-34EBD4CB48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8" name="Rectangle 551">
              <a:extLst>
                <a:ext uri="{FF2B5EF4-FFF2-40B4-BE49-F238E27FC236}">
                  <a16:creationId xmlns:a16="http://schemas.microsoft.com/office/drawing/2014/main" id="{D644463F-C6F6-9747-AC98-AE6072FB2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3" name="Rectangle 556">
              <a:extLst>
                <a:ext uri="{FF2B5EF4-FFF2-40B4-BE49-F238E27FC236}">
                  <a16:creationId xmlns:a16="http://schemas.microsoft.com/office/drawing/2014/main" id="{1E743469-E197-554F-B9EA-8B7478287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4" name="Rectangle 557">
              <a:extLst>
                <a:ext uri="{FF2B5EF4-FFF2-40B4-BE49-F238E27FC236}">
                  <a16:creationId xmlns:a16="http://schemas.microsoft.com/office/drawing/2014/main" id="{565453F5-A1AC-5647-99C5-93291FCA40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9" name="Rectangle 562">
              <a:extLst>
                <a:ext uri="{FF2B5EF4-FFF2-40B4-BE49-F238E27FC236}">
                  <a16:creationId xmlns:a16="http://schemas.microsoft.com/office/drawing/2014/main" id="{8E8417BE-FC88-0045-81C4-FD8100D7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0" name="Rectangle 563">
              <a:extLst>
                <a:ext uri="{FF2B5EF4-FFF2-40B4-BE49-F238E27FC236}">
                  <a16:creationId xmlns:a16="http://schemas.microsoft.com/office/drawing/2014/main" id="{4BA468D1-5B72-EB44-8264-C306DC1A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8" name="Rectangle 571">
              <a:extLst>
                <a:ext uri="{FF2B5EF4-FFF2-40B4-BE49-F238E27FC236}">
                  <a16:creationId xmlns:a16="http://schemas.microsoft.com/office/drawing/2014/main" id="{9442E651-C61A-DA49-B225-E2AA670BF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9" name="Rectangle 572">
              <a:extLst>
                <a:ext uri="{FF2B5EF4-FFF2-40B4-BE49-F238E27FC236}">
                  <a16:creationId xmlns:a16="http://schemas.microsoft.com/office/drawing/2014/main" id="{C0D7C1D7-4B56-BB40-A9B4-7D6E5C6CE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0" name="Rectangle 573">
              <a:extLst>
                <a:ext uri="{FF2B5EF4-FFF2-40B4-BE49-F238E27FC236}">
                  <a16:creationId xmlns:a16="http://schemas.microsoft.com/office/drawing/2014/main" id="{12293E5A-877B-2A45-A0C9-56553B275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1" name="Rectangle 574">
              <a:extLst>
                <a:ext uri="{FF2B5EF4-FFF2-40B4-BE49-F238E27FC236}">
                  <a16:creationId xmlns:a16="http://schemas.microsoft.com/office/drawing/2014/main" id="{466AC19E-8345-A14A-A93F-0CC7FEBB6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3" name="Rectangle 576">
              <a:extLst>
                <a:ext uri="{FF2B5EF4-FFF2-40B4-BE49-F238E27FC236}">
                  <a16:creationId xmlns:a16="http://schemas.microsoft.com/office/drawing/2014/main" id="{4581CB87-CC7E-414F-A90C-71BEC7784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4" name="Rectangle 577">
              <a:extLst>
                <a:ext uri="{FF2B5EF4-FFF2-40B4-BE49-F238E27FC236}">
                  <a16:creationId xmlns:a16="http://schemas.microsoft.com/office/drawing/2014/main" id="{D5296265-2414-BF48-BA80-DEE18654B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4" name="Rectangle 587">
              <a:extLst>
                <a:ext uri="{FF2B5EF4-FFF2-40B4-BE49-F238E27FC236}">
                  <a16:creationId xmlns:a16="http://schemas.microsoft.com/office/drawing/2014/main" id="{9BED76D6-9F2A-4748-9069-1AF115100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5" name="Rectangle 588">
              <a:extLst>
                <a:ext uri="{FF2B5EF4-FFF2-40B4-BE49-F238E27FC236}">
                  <a16:creationId xmlns:a16="http://schemas.microsoft.com/office/drawing/2014/main" id="{40D4DBB2-06A6-7D45-B103-DF7AAC00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7" name="Rectangle 590">
              <a:extLst>
                <a:ext uri="{FF2B5EF4-FFF2-40B4-BE49-F238E27FC236}">
                  <a16:creationId xmlns:a16="http://schemas.microsoft.com/office/drawing/2014/main" id="{AD662E53-75AB-2E47-AAF6-A20F4E34D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8" name="Rectangle 591">
              <a:extLst>
                <a:ext uri="{FF2B5EF4-FFF2-40B4-BE49-F238E27FC236}">
                  <a16:creationId xmlns:a16="http://schemas.microsoft.com/office/drawing/2014/main" id="{5E633DBA-008F-B349-833D-1F9B13A52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9" name="Rectangle 592">
              <a:extLst>
                <a:ext uri="{FF2B5EF4-FFF2-40B4-BE49-F238E27FC236}">
                  <a16:creationId xmlns:a16="http://schemas.microsoft.com/office/drawing/2014/main" id="{D72E62F9-3D1D-1C47-8A23-6963E9D35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0" name="Rectangle 593">
              <a:extLst>
                <a:ext uri="{FF2B5EF4-FFF2-40B4-BE49-F238E27FC236}">
                  <a16:creationId xmlns:a16="http://schemas.microsoft.com/office/drawing/2014/main" id="{AD768CC4-B385-FC49-8182-5D12E45AA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1" name="Rectangle 594">
              <a:extLst>
                <a:ext uri="{FF2B5EF4-FFF2-40B4-BE49-F238E27FC236}">
                  <a16:creationId xmlns:a16="http://schemas.microsoft.com/office/drawing/2014/main" id="{467C0B95-D4D9-B54C-A3DB-F905FD2C1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2" name="Rectangle 595">
              <a:extLst>
                <a:ext uri="{FF2B5EF4-FFF2-40B4-BE49-F238E27FC236}">
                  <a16:creationId xmlns:a16="http://schemas.microsoft.com/office/drawing/2014/main" id="{7DB200C5-99A1-0B48-985E-1B743DD64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3" name="Rectangle 596">
              <a:extLst>
                <a:ext uri="{FF2B5EF4-FFF2-40B4-BE49-F238E27FC236}">
                  <a16:creationId xmlns:a16="http://schemas.microsoft.com/office/drawing/2014/main" id="{BEE3795F-01B4-3742-A332-AF1E379E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4" name="Rectangle 597">
              <a:extLst>
                <a:ext uri="{FF2B5EF4-FFF2-40B4-BE49-F238E27FC236}">
                  <a16:creationId xmlns:a16="http://schemas.microsoft.com/office/drawing/2014/main" id="{BAED9FA0-5710-0641-B9E3-0D873E5B2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5" name="Rectangle 598">
              <a:extLst>
                <a:ext uri="{FF2B5EF4-FFF2-40B4-BE49-F238E27FC236}">
                  <a16:creationId xmlns:a16="http://schemas.microsoft.com/office/drawing/2014/main" id="{1003969C-B5B9-C74D-96D7-298213857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6" name="Rectangle 599">
              <a:extLst>
                <a:ext uri="{FF2B5EF4-FFF2-40B4-BE49-F238E27FC236}">
                  <a16:creationId xmlns:a16="http://schemas.microsoft.com/office/drawing/2014/main" id="{73AF28D8-224E-CC40-9EBB-D2BD97A0A5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7" name="Rectangle 600">
              <a:extLst>
                <a:ext uri="{FF2B5EF4-FFF2-40B4-BE49-F238E27FC236}">
                  <a16:creationId xmlns:a16="http://schemas.microsoft.com/office/drawing/2014/main" id="{1C53BD23-CBB4-024E-B44A-A5895B3DC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8" name="Rectangle 601">
              <a:extLst>
                <a:ext uri="{FF2B5EF4-FFF2-40B4-BE49-F238E27FC236}">
                  <a16:creationId xmlns:a16="http://schemas.microsoft.com/office/drawing/2014/main" id="{39EF0203-1405-984A-A5CE-30FE74754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9" name="Rectangle 602">
              <a:extLst>
                <a:ext uri="{FF2B5EF4-FFF2-40B4-BE49-F238E27FC236}">
                  <a16:creationId xmlns:a16="http://schemas.microsoft.com/office/drawing/2014/main" id="{D8A95ED6-300F-E24B-973C-45351D610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0" name="Rectangle 603">
              <a:extLst>
                <a:ext uri="{FF2B5EF4-FFF2-40B4-BE49-F238E27FC236}">
                  <a16:creationId xmlns:a16="http://schemas.microsoft.com/office/drawing/2014/main" id="{1C8081A4-15E1-EA40-B338-CDC0619FD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1" name="Rectangle 604">
              <a:extLst>
                <a:ext uri="{FF2B5EF4-FFF2-40B4-BE49-F238E27FC236}">
                  <a16:creationId xmlns:a16="http://schemas.microsoft.com/office/drawing/2014/main" id="{8E4B620E-70A8-1D44-BE18-073DD1B65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2" name="Rectangle 605">
              <a:extLst>
                <a:ext uri="{FF2B5EF4-FFF2-40B4-BE49-F238E27FC236}">
                  <a16:creationId xmlns:a16="http://schemas.microsoft.com/office/drawing/2014/main" id="{94919BC2-E0F3-114F-A5E2-493214372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3" name="Rectangle 606">
              <a:extLst>
                <a:ext uri="{FF2B5EF4-FFF2-40B4-BE49-F238E27FC236}">
                  <a16:creationId xmlns:a16="http://schemas.microsoft.com/office/drawing/2014/main" id="{01382BC6-05FD-354A-A908-F141C679F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4" name="Rectangle 607">
              <a:extLst>
                <a:ext uri="{FF2B5EF4-FFF2-40B4-BE49-F238E27FC236}">
                  <a16:creationId xmlns:a16="http://schemas.microsoft.com/office/drawing/2014/main" id="{6B80D278-7261-9C49-AA03-B7BC2A8DC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5" name="Rectangle 608">
              <a:extLst>
                <a:ext uri="{FF2B5EF4-FFF2-40B4-BE49-F238E27FC236}">
                  <a16:creationId xmlns:a16="http://schemas.microsoft.com/office/drawing/2014/main" id="{8C0CE6F5-D279-A640-91A1-E1DF48964D9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6" name="Rectangle 609">
              <a:extLst>
                <a:ext uri="{FF2B5EF4-FFF2-40B4-BE49-F238E27FC236}">
                  <a16:creationId xmlns:a16="http://schemas.microsoft.com/office/drawing/2014/main" id="{1288AE5B-2C34-5F4A-9D73-8F8BE09C51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7" name="Rectangle 610">
              <a:extLst>
                <a:ext uri="{FF2B5EF4-FFF2-40B4-BE49-F238E27FC236}">
                  <a16:creationId xmlns:a16="http://schemas.microsoft.com/office/drawing/2014/main" id="{A117C309-99E5-A147-B1E6-7B988459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8" name="Rectangle 611">
              <a:extLst>
                <a:ext uri="{FF2B5EF4-FFF2-40B4-BE49-F238E27FC236}">
                  <a16:creationId xmlns:a16="http://schemas.microsoft.com/office/drawing/2014/main" id="{DDCC575D-94AD-0347-AF2D-7036DA4453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9" name="Rectangle 612">
              <a:extLst>
                <a:ext uri="{FF2B5EF4-FFF2-40B4-BE49-F238E27FC236}">
                  <a16:creationId xmlns:a16="http://schemas.microsoft.com/office/drawing/2014/main" id="{EE18AC45-674F-5E40-B2A0-D17BC6C6EF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0" name="Rectangle 613">
              <a:extLst>
                <a:ext uri="{FF2B5EF4-FFF2-40B4-BE49-F238E27FC236}">
                  <a16:creationId xmlns:a16="http://schemas.microsoft.com/office/drawing/2014/main" id="{D4C7491C-53C8-8942-BA0F-D9A698761D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1" name="Rectangle 614">
              <a:extLst>
                <a:ext uri="{FF2B5EF4-FFF2-40B4-BE49-F238E27FC236}">
                  <a16:creationId xmlns:a16="http://schemas.microsoft.com/office/drawing/2014/main" id="{0884CF34-7C0E-7A48-AD12-2A6C2BFE35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2" name="Rectangle 615">
              <a:extLst>
                <a:ext uri="{FF2B5EF4-FFF2-40B4-BE49-F238E27FC236}">
                  <a16:creationId xmlns:a16="http://schemas.microsoft.com/office/drawing/2014/main" id="{1500811F-4928-F44A-B3D5-7154AA2716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3" name="Rectangle 616">
              <a:extLst>
                <a:ext uri="{FF2B5EF4-FFF2-40B4-BE49-F238E27FC236}">
                  <a16:creationId xmlns:a16="http://schemas.microsoft.com/office/drawing/2014/main" id="{D186644F-DC99-764B-9596-9E846CCE59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4" name="Rectangle 617">
              <a:extLst>
                <a:ext uri="{FF2B5EF4-FFF2-40B4-BE49-F238E27FC236}">
                  <a16:creationId xmlns:a16="http://schemas.microsoft.com/office/drawing/2014/main" id="{DFBF2A75-6B9D-6F4F-A0C6-99A671DFB43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5" name="Rectangle 618">
              <a:extLst>
                <a:ext uri="{FF2B5EF4-FFF2-40B4-BE49-F238E27FC236}">
                  <a16:creationId xmlns:a16="http://schemas.microsoft.com/office/drawing/2014/main" id="{7BA344F4-68FC-D149-955D-F494AC0AE6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6" name="Rectangle 619">
              <a:extLst>
                <a:ext uri="{FF2B5EF4-FFF2-40B4-BE49-F238E27FC236}">
                  <a16:creationId xmlns:a16="http://schemas.microsoft.com/office/drawing/2014/main" id="{67D81A5A-268A-AB4A-BA61-C64486B2B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7" name="Rectangle 620">
              <a:extLst>
                <a:ext uri="{FF2B5EF4-FFF2-40B4-BE49-F238E27FC236}">
                  <a16:creationId xmlns:a16="http://schemas.microsoft.com/office/drawing/2014/main" id="{531B4BE0-3015-134E-BF5C-E997BA41E02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8" name="Rectangle 621">
              <a:extLst>
                <a:ext uri="{FF2B5EF4-FFF2-40B4-BE49-F238E27FC236}">
                  <a16:creationId xmlns:a16="http://schemas.microsoft.com/office/drawing/2014/main" id="{633640D4-6986-5D4E-9DAC-1FD5B85AC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9" name="Rectangle 622">
              <a:extLst>
                <a:ext uri="{FF2B5EF4-FFF2-40B4-BE49-F238E27FC236}">
                  <a16:creationId xmlns:a16="http://schemas.microsoft.com/office/drawing/2014/main" id="{AF59DFE3-982D-4C49-B1FB-06C658AD0F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40276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0" name="Rectangle 623">
              <a:extLst>
                <a:ext uri="{FF2B5EF4-FFF2-40B4-BE49-F238E27FC236}">
                  <a16:creationId xmlns:a16="http://schemas.microsoft.com/office/drawing/2014/main" id="{83409DF6-CD9E-ED46-BC60-C8E51975AF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52445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1" name="Rectangle 624">
              <a:extLst>
                <a:ext uri="{FF2B5EF4-FFF2-40B4-BE49-F238E27FC236}">
                  <a16:creationId xmlns:a16="http://schemas.microsoft.com/office/drawing/2014/main" id="{3C224867-848A-D04F-A24B-6BF0680249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91600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2" name="Rectangle 625">
              <a:extLst>
                <a:ext uri="{FF2B5EF4-FFF2-40B4-BE49-F238E27FC236}">
                  <a16:creationId xmlns:a16="http://schemas.microsoft.com/office/drawing/2014/main" id="{4BE883F4-0393-2541-AB69-ADDCD6759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03769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3" name="Rectangle 626">
              <a:extLst>
                <a:ext uri="{FF2B5EF4-FFF2-40B4-BE49-F238E27FC236}">
                  <a16:creationId xmlns:a16="http://schemas.microsoft.com/office/drawing/2014/main" id="{07F49CE7-DE59-A649-AE18-F823230C00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15938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4" name="Rectangle 627">
              <a:extLst>
                <a:ext uri="{FF2B5EF4-FFF2-40B4-BE49-F238E27FC236}">
                  <a16:creationId xmlns:a16="http://schemas.microsoft.com/office/drawing/2014/main" id="{04476FE3-C99C-D44B-AF1A-7AC5DA19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28107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5" name="Rectangle 628">
              <a:extLst>
                <a:ext uri="{FF2B5EF4-FFF2-40B4-BE49-F238E27FC236}">
                  <a16:creationId xmlns:a16="http://schemas.microsoft.com/office/drawing/2014/main" id="{4D68561A-FCFB-B94C-BA4C-742EFFD971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67262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6" name="Rectangle 629">
              <a:extLst>
                <a:ext uri="{FF2B5EF4-FFF2-40B4-BE49-F238E27FC236}">
                  <a16:creationId xmlns:a16="http://schemas.microsoft.com/office/drawing/2014/main" id="{058CA524-D471-A943-A896-C8A3418CB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79431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7" name="Rectangle 630">
              <a:extLst>
                <a:ext uri="{FF2B5EF4-FFF2-40B4-BE49-F238E27FC236}">
                  <a16:creationId xmlns:a16="http://schemas.microsoft.com/office/drawing/2014/main" id="{2EBE0466-AE70-8D4B-842B-C09E014BB2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64614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8" name="Rectangle 631">
              <a:extLst>
                <a:ext uri="{FF2B5EF4-FFF2-40B4-BE49-F238E27FC236}">
                  <a16:creationId xmlns:a16="http://schemas.microsoft.com/office/drawing/2014/main" id="{EEBFC066-1415-0A4D-AB14-CFB06C6DD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55093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9" name="Rectangle 632">
              <a:extLst>
                <a:ext uri="{FF2B5EF4-FFF2-40B4-BE49-F238E27FC236}">
                  <a16:creationId xmlns:a16="http://schemas.microsoft.com/office/drawing/2014/main" id="{F3785E3C-B9F3-5141-8DDE-6F39EC26C2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64614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0" name="Rectangle 633">
              <a:extLst>
                <a:ext uri="{FF2B5EF4-FFF2-40B4-BE49-F238E27FC236}">
                  <a16:creationId xmlns:a16="http://schemas.microsoft.com/office/drawing/2014/main" id="{9871B102-CB8D-1547-9B79-553289D2DBA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15938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1" name="Rectangle 634">
              <a:extLst>
                <a:ext uri="{FF2B5EF4-FFF2-40B4-BE49-F238E27FC236}">
                  <a16:creationId xmlns:a16="http://schemas.microsoft.com/office/drawing/2014/main" id="{18C24E3F-CDAB-D745-8AF0-99C0AD61A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28107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2" name="Rectangle 635">
              <a:extLst>
                <a:ext uri="{FF2B5EF4-FFF2-40B4-BE49-F238E27FC236}">
                  <a16:creationId xmlns:a16="http://schemas.microsoft.com/office/drawing/2014/main" id="{8B36BE9B-28A9-8F4E-8CC1-DBA427F05D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40276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3" name="Rectangle 636">
              <a:extLst>
                <a:ext uri="{FF2B5EF4-FFF2-40B4-BE49-F238E27FC236}">
                  <a16:creationId xmlns:a16="http://schemas.microsoft.com/office/drawing/2014/main" id="{0D361F11-4813-504C-AFE1-264663E104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52445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4" name="Rectangle 637">
              <a:extLst>
                <a:ext uri="{FF2B5EF4-FFF2-40B4-BE49-F238E27FC236}">
                  <a16:creationId xmlns:a16="http://schemas.microsoft.com/office/drawing/2014/main" id="{8C82B32F-41AB-8B41-A06C-F9D9353A3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55093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5" name="Rectangle 638">
              <a:extLst>
                <a:ext uri="{FF2B5EF4-FFF2-40B4-BE49-F238E27FC236}">
                  <a16:creationId xmlns:a16="http://schemas.microsoft.com/office/drawing/2014/main" id="{3956E174-7480-0C49-9C86-F6252CF5C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79431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6" name="Rectangle 639">
              <a:extLst>
                <a:ext uri="{FF2B5EF4-FFF2-40B4-BE49-F238E27FC236}">
                  <a16:creationId xmlns:a16="http://schemas.microsoft.com/office/drawing/2014/main" id="{FCCA941E-7A7F-6A40-A415-2ACDC5CA8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67262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7" name="Rectangle 640">
              <a:extLst>
                <a:ext uri="{FF2B5EF4-FFF2-40B4-BE49-F238E27FC236}">
                  <a16:creationId xmlns:a16="http://schemas.microsoft.com/office/drawing/2014/main" id="{D3704DB7-CD34-3242-BD6D-BAAF6D80A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91600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8" name="Rectangle 641">
              <a:extLst>
                <a:ext uri="{FF2B5EF4-FFF2-40B4-BE49-F238E27FC236}">
                  <a16:creationId xmlns:a16="http://schemas.microsoft.com/office/drawing/2014/main" id="{DF0CE35C-C08A-9F4E-A723-1CCAEF18B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03769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8" name="Group 1197">
            <a:extLst>
              <a:ext uri="{FF2B5EF4-FFF2-40B4-BE49-F238E27FC236}">
                <a16:creationId xmlns:a16="http://schemas.microsoft.com/office/drawing/2014/main" id="{5DF5FDE2-EE85-A944-924A-340AECB93F85}"/>
              </a:ext>
            </a:extLst>
          </p:cNvPr>
          <p:cNvGrpSpPr/>
          <p:nvPr/>
        </p:nvGrpSpPr>
        <p:grpSpPr>
          <a:xfrm>
            <a:off x="576376" y="3122729"/>
            <a:ext cx="811798" cy="1176337"/>
            <a:chOff x="576376" y="3122729"/>
            <a:chExt cx="811798" cy="1176337"/>
          </a:xfrm>
        </p:grpSpPr>
        <p:grpSp>
          <p:nvGrpSpPr>
            <p:cNvPr id="661" name="Group 336">
              <a:extLst>
                <a:ext uri="{FF2B5EF4-FFF2-40B4-BE49-F238E27FC236}">
                  <a16:creationId xmlns:a16="http://schemas.microsoft.com/office/drawing/2014/main" id="{CAB18EF5-F2C3-2B4E-B27F-0AD3288CDB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376" y="3122729"/>
              <a:ext cx="81180" cy="1176337"/>
              <a:chOff x="576" y="1008"/>
              <a:chExt cx="96" cy="1392"/>
            </a:xfrm>
          </p:grpSpPr>
          <p:sp>
            <p:nvSpPr>
              <p:cNvPr id="1171" name="Rectangle 337">
                <a:extLst>
                  <a:ext uri="{FF2B5EF4-FFF2-40B4-BE49-F238E27FC236}">
                    <a16:creationId xmlns:a16="http://schemas.microsoft.com/office/drawing/2014/main" id="{DEE3F262-D65C-AD41-A3F3-125A7924A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2" name="Rectangle 338">
                <a:extLst>
                  <a:ext uri="{FF2B5EF4-FFF2-40B4-BE49-F238E27FC236}">
                    <a16:creationId xmlns:a16="http://schemas.microsoft.com/office/drawing/2014/main" id="{C8A06216-E6AA-D74C-A489-8CC27F4234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3" name="Rectangle 339">
                <a:extLst>
                  <a:ext uri="{FF2B5EF4-FFF2-40B4-BE49-F238E27FC236}">
                    <a16:creationId xmlns:a16="http://schemas.microsoft.com/office/drawing/2014/main" id="{4C241E11-76C9-A846-A282-0EB8139BA5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4" name="Rectangle 340">
                <a:extLst>
                  <a:ext uri="{FF2B5EF4-FFF2-40B4-BE49-F238E27FC236}">
                    <a16:creationId xmlns:a16="http://schemas.microsoft.com/office/drawing/2014/main" id="{CBF1DB3E-622D-E44F-BCAB-23A28314E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5" name="Rectangle 341">
                <a:extLst>
                  <a:ext uri="{FF2B5EF4-FFF2-40B4-BE49-F238E27FC236}">
                    <a16:creationId xmlns:a16="http://schemas.microsoft.com/office/drawing/2014/main" id="{902AFA2A-CFB1-E642-A1EC-FCEDD56B3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6" name="Rectangle 342">
                <a:extLst>
                  <a:ext uri="{FF2B5EF4-FFF2-40B4-BE49-F238E27FC236}">
                    <a16:creationId xmlns:a16="http://schemas.microsoft.com/office/drawing/2014/main" id="{89D8910E-9F31-6145-A03F-82E34D21E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7" name="Rectangle 343">
                <a:extLst>
                  <a:ext uri="{FF2B5EF4-FFF2-40B4-BE49-F238E27FC236}">
                    <a16:creationId xmlns:a16="http://schemas.microsoft.com/office/drawing/2014/main" id="{13A9601B-068B-E344-92B6-6D3B262927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8" name="Rectangle 344">
                <a:extLst>
                  <a:ext uri="{FF2B5EF4-FFF2-40B4-BE49-F238E27FC236}">
                    <a16:creationId xmlns:a16="http://schemas.microsoft.com/office/drawing/2014/main" id="{0D2F1F3B-2541-5D4B-A661-8AA846EA7A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9" name="Rectangle 345">
                <a:extLst>
                  <a:ext uri="{FF2B5EF4-FFF2-40B4-BE49-F238E27FC236}">
                    <a16:creationId xmlns:a16="http://schemas.microsoft.com/office/drawing/2014/main" id="{FDE74043-D6CF-2B45-9184-AE75F4818D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80" name="Rectangle 346">
                <a:extLst>
                  <a:ext uri="{FF2B5EF4-FFF2-40B4-BE49-F238E27FC236}">
                    <a16:creationId xmlns:a16="http://schemas.microsoft.com/office/drawing/2014/main" id="{385CABEB-935C-964C-BE4D-2A0E543E08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2" name="Group 347">
              <a:extLst>
                <a:ext uri="{FF2B5EF4-FFF2-40B4-BE49-F238E27FC236}">
                  <a16:creationId xmlns:a16="http://schemas.microsoft.com/office/drawing/2014/main" id="{4D049BD9-B4DC-524A-9A34-621E766FC2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8146" y="3122729"/>
              <a:ext cx="81180" cy="1176337"/>
              <a:chOff x="720" y="1008"/>
              <a:chExt cx="96" cy="1392"/>
            </a:xfrm>
          </p:grpSpPr>
          <p:sp>
            <p:nvSpPr>
              <p:cNvPr id="1161" name="Rectangle 348">
                <a:extLst>
                  <a:ext uri="{FF2B5EF4-FFF2-40B4-BE49-F238E27FC236}">
                    <a16:creationId xmlns:a16="http://schemas.microsoft.com/office/drawing/2014/main" id="{89752F0E-67C5-2D4B-80BE-92B1FC4654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2" name="Rectangle 349">
                <a:extLst>
                  <a:ext uri="{FF2B5EF4-FFF2-40B4-BE49-F238E27FC236}">
                    <a16:creationId xmlns:a16="http://schemas.microsoft.com/office/drawing/2014/main" id="{EDD56C2A-C4CC-094F-A622-01D20CC1F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3" name="Rectangle 350">
                <a:extLst>
                  <a:ext uri="{FF2B5EF4-FFF2-40B4-BE49-F238E27FC236}">
                    <a16:creationId xmlns:a16="http://schemas.microsoft.com/office/drawing/2014/main" id="{98D7933D-1427-BE4E-B381-471945D87F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4" name="Rectangle 351">
                <a:extLst>
                  <a:ext uri="{FF2B5EF4-FFF2-40B4-BE49-F238E27FC236}">
                    <a16:creationId xmlns:a16="http://schemas.microsoft.com/office/drawing/2014/main" id="{C4B60349-082C-0747-BA95-62F9A10CB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5" name="Rectangle 352">
                <a:extLst>
                  <a:ext uri="{FF2B5EF4-FFF2-40B4-BE49-F238E27FC236}">
                    <a16:creationId xmlns:a16="http://schemas.microsoft.com/office/drawing/2014/main" id="{70ABAB34-39ED-8442-8E54-91C22C970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6" name="Rectangle 353">
                <a:extLst>
                  <a:ext uri="{FF2B5EF4-FFF2-40B4-BE49-F238E27FC236}">
                    <a16:creationId xmlns:a16="http://schemas.microsoft.com/office/drawing/2014/main" id="{1FD3F60A-9DC8-1849-B03C-286AB3A40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7" name="Rectangle 354">
                <a:extLst>
                  <a:ext uri="{FF2B5EF4-FFF2-40B4-BE49-F238E27FC236}">
                    <a16:creationId xmlns:a16="http://schemas.microsoft.com/office/drawing/2014/main" id="{1DC9E128-5E90-AF4D-B66C-F6D7D72A6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8" name="Rectangle 355">
                <a:extLst>
                  <a:ext uri="{FF2B5EF4-FFF2-40B4-BE49-F238E27FC236}">
                    <a16:creationId xmlns:a16="http://schemas.microsoft.com/office/drawing/2014/main" id="{2FC99472-5244-8448-8869-78A5FD3A2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9" name="Rectangle 356">
                <a:extLst>
                  <a:ext uri="{FF2B5EF4-FFF2-40B4-BE49-F238E27FC236}">
                    <a16:creationId xmlns:a16="http://schemas.microsoft.com/office/drawing/2014/main" id="{4C34ACE4-D775-DE45-9ECF-965D6E4C9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0" name="Rectangle 357">
                <a:extLst>
                  <a:ext uri="{FF2B5EF4-FFF2-40B4-BE49-F238E27FC236}">
                    <a16:creationId xmlns:a16="http://schemas.microsoft.com/office/drawing/2014/main" id="{5FB99CD6-C1F9-4E41-A2B0-2F0719698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3" name="Group 358">
              <a:extLst>
                <a:ext uri="{FF2B5EF4-FFF2-40B4-BE49-F238E27FC236}">
                  <a16:creationId xmlns:a16="http://schemas.microsoft.com/office/drawing/2014/main" id="{701DF376-1421-AA40-BD95-30808F1144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9915" y="3122729"/>
              <a:ext cx="81180" cy="1176337"/>
              <a:chOff x="864" y="1008"/>
              <a:chExt cx="96" cy="1392"/>
            </a:xfrm>
          </p:grpSpPr>
          <p:sp>
            <p:nvSpPr>
              <p:cNvPr id="1151" name="Rectangle 359">
                <a:extLst>
                  <a:ext uri="{FF2B5EF4-FFF2-40B4-BE49-F238E27FC236}">
                    <a16:creationId xmlns:a16="http://schemas.microsoft.com/office/drawing/2014/main" id="{6657A53C-46AD-1148-AE9F-EAAEC26216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2" name="Rectangle 360">
                <a:extLst>
                  <a:ext uri="{FF2B5EF4-FFF2-40B4-BE49-F238E27FC236}">
                    <a16:creationId xmlns:a16="http://schemas.microsoft.com/office/drawing/2014/main" id="{A9066A65-0424-BC4A-8281-0FB7FA3689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3" name="Rectangle 361">
                <a:extLst>
                  <a:ext uri="{FF2B5EF4-FFF2-40B4-BE49-F238E27FC236}">
                    <a16:creationId xmlns:a16="http://schemas.microsoft.com/office/drawing/2014/main" id="{A9949BD3-9F7B-C641-95C5-0E4A19348C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4" name="Rectangle 362">
                <a:extLst>
                  <a:ext uri="{FF2B5EF4-FFF2-40B4-BE49-F238E27FC236}">
                    <a16:creationId xmlns:a16="http://schemas.microsoft.com/office/drawing/2014/main" id="{962E04E3-D814-6044-9AFC-7F7F6AAE6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5" name="Rectangle 363">
                <a:extLst>
                  <a:ext uri="{FF2B5EF4-FFF2-40B4-BE49-F238E27FC236}">
                    <a16:creationId xmlns:a16="http://schemas.microsoft.com/office/drawing/2014/main" id="{FB37632D-0083-7947-BE82-178FF2BBC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6" name="Rectangle 364">
                <a:extLst>
                  <a:ext uri="{FF2B5EF4-FFF2-40B4-BE49-F238E27FC236}">
                    <a16:creationId xmlns:a16="http://schemas.microsoft.com/office/drawing/2014/main" id="{2EA7A404-9F2B-BB4F-B90F-06100E72A8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7" name="Rectangle 365">
                <a:extLst>
                  <a:ext uri="{FF2B5EF4-FFF2-40B4-BE49-F238E27FC236}">
                    <a16:creationId xmlns:a16="http://schemas.microsoft.com/office/drawing/2014/main" id="{E04A6F8A-2932-CA4E-A0E0-DF1DC7C19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8" name="Rectangle 366">
                <a:extLst>
                  <a:ext uri="{FF2B5EF4-FFF2-40B4-BE49-F238E27FC236}">
                    <a16:creationId xmlns:a16="http://schemas.microsoft.com/office/drawing/2014/main" id="{66BE6A9C-B761-F743-A1D4-AE28A12E3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9" name="Rectangle 367">
                <a:extLst>
                  <a:ext uri="{FF2B5EF4-FFF2-40B4-BE49-F238E27FC236}">
                    <a16:creationId xmlns:a16="http://schemas.microsoft.com/office/drawing/2014/main" id="{F62E8AB5-4BBA-474D-AB62-9DF073F938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0" name="Rectangle 368">
                <a:extLst>
                  <a:ext uri="{FF2B5EF4-FFF2-40B4-BE49-F238E27FC236}">
                    <a16:creationId xmlns:a16="http://schemas.microsoft.com/office/drawing/2014/main" id="{6746A3F6-98C4-2341-9DD6-BD233B57B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4" name="Group 369">
              <a:extLst>
                <a:ext uri="{FF2B5EF4-FFF2-40B4-BE49-F238E27FC236}">
                  <a16:creationId xmlns:a16="http://schemas.microsoft.com/office/drawing/2014/main" id="{38E6A12B-D26C-864F-9819-7D4356250E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1685" y="3122729"/>
              <a:ext cx="81180" cy="1176337"/>
              <a:chOff x="1008" y="1008"/>
              <a:chExt cx="96" cy="1392"/>
            </a:xfrm>
          </p:grpSpPr>
          <p:sp>
            <p:nvSpPr>
              <p:cNvPr id="1141" name="Rectangle 370">
                <a:extLst>
                  <a:ext uri="{FF2B5EF4-FFF2-40B4-BE49-F238E27FC236}">
                    <a16:creationId xmlns:a16="http://schemas.microsoft.com/office/drawing/2014/main" id="{FB127A2D-985F-6240-9091-BBFD007CA8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2" name="Rectangle 371">
                <a:extLst>
                  <a:ext uri="{FF2B5EF4-FFF2-40B4-BE49-F238E27FC236}">
                    <a16:creationId xmlns:a16="http://schemas.microsoft.com/office/drawing/2014/main" id="{C994202E-7B2F-324D-B003-8D2E1EBCA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3" name="Rectangle 372">
                <a:extLst>
                  <a:ext uri="{FF2B5EF4-FFF2-40B4-BE49-F238E27FC236}">
                    <a16:creationId xmlns:a16="http://schemas.microsoft.com/office/drawing/2014/main" id="{593265D5-1B6F-8F41-870B-8CE883284B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4" name="Rectangle 373">
                <a:extLst>
                  <a:ext uri="{FF2B5EF4-FFF2-40B4-BE49-F238E27FC236}">
                    <a16:creationId xmlns:a16="http://schemas.microsoft.com/office/drawing/2014/main" id="{C55FE944-5B4E-0846-B6FE-70C92E343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5" name="Rectangle 374">
                <a:extLst>
                  <a:ext uri="{FF2B5EF4-FFF2-40B4-BE49-F238E27FC236}">
                    <a16:creationId xmlns:a16="http://schemas.microsoft.com/office/drawing/2014/main" id="{657C4F65-5FBD-CF4C-A5A4-CCF46F278E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6" name="Rectangle 375">
                <a:extLst>
                  <a:ext uri="{FF2B5EF4-FFF2-40B4-BE49-F238E27FC236}">
                    <a16:creationId xmlns:a16="http://schemas.microsoft.com/office/drawing/2014/main" id="{FFC5A1AD-6997-D843-9818-C7B1A856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7" name="Rectangle 376">
                <a:extLst>
                  <a:ext uri="{FF2B5EF4-FFF2-40B4-BE49-F238E27FC236}">
                    <a16:creationId xmlns:a16="http://schemas.microsoft.com/office/drawing/2014/main" id="{0B8F74D6-3D09-814A-806B-379263966D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8" name="Rectangle 377">
                <a:extLst>
                  <a:ext uri="{FF2B5EF4-FFF2-40B4-BE49-F238E27FC236}">
                    <a16:creationId xmlns:a16="http://schemas.microsoft.com/office/drawing/2014/main" id="{6E232BED-CB63-FD4F-9E85-50E608E44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9" name="Rectangle 378">
                <a:extLst>
                  <a:ext uri="{FF2B5EF4-FFF2-40B4-BE49-F238E27FC236}">
                    <a16:creationId xmlns:a16="http://schemas.microsoft.com/office/drawing/2014/main" id="{440A4C0D-0BC6-7C4E-B8F7-3AA425BC4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0" name="Rectangle 379">
                <a:extLst>
                  <a:ext uri="{FF2B5EF4-FFF2-40B4-BE49-F238E27FC236}">
                    <a16:creationId xmlns:a16="http://schemas.microsoft.com/office/drawing/2014/main" id="{5C98616D-03DE-9043-8D7A-FAED27633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5" name="Group 380">
              <a:extLst>
                <a:ext uri="{FF2B5EF4-FFF2-40B4-BE49-F238E27FC236}">
                  <a16:creationId xmlns:a16="http://schemas.microsoft.com/office/drawing/2014/main" id="{70164413-33DD-B449-9F85-44069EFD3E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3454" y="3122729"/>
              <a:ext cx="81180" cy="1176337"/>
              <a:chOff x="1152" y="1008"/>
              <a:chExt cx="96" cy="1392"/>
            </a:xfrm>
          </p:grpSpPr>
          <p:sp>
            <p:nvSpPr>
              <p:cNvPr id="1131" name="Rectangle 381">
                <a:extLst>
                  <a:ext uri="{FF2B5EF4-FFF2-40B4-BE49-F238E27FC236}">
                    <a16:creationId xmlns:a16="http://schemas.microsoft.com/office/drawing/2014/main" id="{FD5F391D-8AED-6D4C-B317-2868B2CFF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2" name="Rectangle 382">
                <a:extLst>
                  <a:ext uri="{FF2B5EF4-FFF2-40B4-BE49-F238E27FC236}">
                    <a16:creationId xmlns:a16="http://schemas.microsoft.com/office/drawing/2014/main" id="{3997F4D4-EF1D-ED4D-8F2D-C11199C82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3" name="Rectangle 383">
                <a:extLst>
                  <a:ext uri="{FF2B5EF4-FFF2-40B4-BE49-F238E27FC236}">
                    <a16:creationId xmlns:a16="http://schemas.microsoft.com/office/drawing/2014/main" id="{1A928618-1A40-2545-B47F-5FF9A23FC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4" name="Rectangle 384">
                <a:extLst>
                  <a:ext uri="{FF2B5EF4-FFF2-40B4-BE49-F238E27FC236}">
                    <a16:creationId xmlns:a16="http://schemas.microsoft.com/office/drawing/2014/main" id="{C3B6A5F0-BEED-D74C-B1A2-5AE2D1F1E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5" name="Rectangle 385">
                <a:extLst>
                  <a:ext uri="{FF2B5EF4-FFF2-40B4-BE49-F238E27FC236}">
                    <a16:creationId xmlns:a16="http://schemas.microsoft.com/office/drawing/2014/main" id="{C4C21CB5-FAAC-5E44-A2D7-CD15773F5F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6" name="Rectangle 386">
                <a:extLst>
                  <a:ext uri="{FF2B5EF4-FFF2-40B4-BE49-F238E27FC236}">
                    <a16:creationId xmlns:a16="http://schemas.microsoft.com/office/drawing/2014/main" id="{29266BF3-6178-184A-B901-4A6F32270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7" name="Rectangle 387">
                <a:extLst>
                  <a:ext uri="{FF2B5EF4-FFF2-40B4-BE49-F238E27FC236}">
                    <a16:creationId xmlns:a16="http://schemas.microsoft.com/office/drawing/2014/main" id="{0FD25737-DAA2-734F-8010-82CC8BFC4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8" name="Rectangle 388">
                <a:extLst>
                  <a:ext uri="{FF2B5EF4-FFF2-40B4-BE49-F238E27FC236}">
                    <a16:creationId xmlns:a16="http://schemas.microsoft.com/office/drawing/2014/main" id="{E2F3BB44-98EE-824F-BDED-632A78778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9" name="Rectangle 389">
                <a:extLst>
                  <a:ext uri="{FF2B5EF4-FFF2-40B4-BE49-F238E27FC236}">
                    <a16:creationId xmlns:a16="http://schemas.microsoft.com/office/drawing/2014/main" id="{F55C95BE-057E-C244-8F98-DFC3122842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0" name="Rectangle 390">
                <a:extLst>
                  <a:ext uri="{FF2B5EF4-FFF2-40B4-BE49-F238E27FC236}">
                    <a16:creationId xmlns:a16="http://schemas.microsoft.com/office/drawing/2014/main" id="{FFA3D703-027B-A042-9F85-8C60A544C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667" name="Rectangle 393">
              <a:extLst>
                <a:ext uri="{FF2B5EF4-FFF2-40B4-BE49-F238E27FC236}">
                  <a16:creationId xmlns:a16="http://schemas.microsoft.com/office/drawing/2014/main" id="{C45CCD36-8A50-C047-91B5-03F3A4A80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48779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4" name="Rectangle 400">
              <a:extLst>
                <a:ext uri="{FF2B5EF4-FFF2-40B4-BE49-F238E27FC236}">
                  <a16:creationId xmlns:a16="http://schemas.microsoft.com/office/drawing/2014/main" id="{C0374BF9-8433-0E4A-9E94-B0B467DF77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6" name="Rectangle 402">
              <a:extLst>
                <a:ext uri="{FF2B5EF4-FFF2-40B4-BE49-F238E27FC236}">
                  <a16:creationId xmlns:a16="http://schemas.microsoft.com/office/drawing/2014/main" id="{A8DFA65E-B624-654D-9D0D-A5FEC5BE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7" name="Rectangle 403">
              <a:extLst>
                <a:ext uri="{FF2B5EF4-FFF2-40B4-BE49-F238E27FC236}">
                  <a16:creationId xmlns:a16="http://schemas.microsoft.com/office/drawing/2014/main" id="{DC3BB777-517F-8748-9EB9-8760E1D94D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8" name="Rectangle 404">
              <a:extLst>
                <a:ext uri="{FF2B5EF4-FFF2-40B4-BE49-F238E27FC236}">
                  <a16:creationId xmlns:a16="http://schemas.microsoft.com/office/drawing/2014/main" id="{6A4E4E85-8ED7-914B-9F1E-2857FA0A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9" name="Rectangle 405">
              <a:extLst>
                <a:ext uri="{FF2B5EF4-FFF2-40B4-BE49-F238E27FC236}">
                  <a16:creationId xmlns:a16="http://schemas.microsoft.com/office/drawing/2014/main" id="{B6886339-A238-4640-98D9-D584C1619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8" name="Rectangle 414">
              <a:extLst>
                <a:ext uri="{FF2B5EF4-FFF2-40B4-BE49-F238E27FC236}">
                  <a16:creationId xmlns:a16="http://schemas.microsoft.com/office/drawing/2014/main" id="{41DCDE2B-2D58-5648-B725-FAC672FBBA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9" name="Rectangle 415">
              <a:extLst>
                <a:ext uri="{FF2B5EF4-FFF2-40B4-BE49-F238E27FC236}">
                  <a16:creationId xmlns:a16="http://schemas.microsoft.com/office/drawing/2014/main" id="{9FC4ABAB-BA86-8344-B358-5FAC2EDA3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0" name="Rectangle 416">
              <a:extLst>
                <a:ext uri="{FF2B5EF4-FFF2-40B4-BE49-F238E27FC236}">
                  <a16:creationId xmlns:a16="http://schemas.microsoft.com/office/drawing/2014/main" id="{51B00742-CF3F-904F-A3C2-431CEEE1BF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1" name="Rectangle 417">
              <a:extLst>
                <a:ext uri="{FF2B5EF4-FFF2-40B4-BE49-F238E27FC236}">
                  <a16:creationId xmlns:a16="http://schemas.microsoft.com/office/drawing/2014/main" id="{B3F18F57-C2CF-D741-BFE3-F2AC5B913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36610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2" name="Rectangle 418">
              <a:extLst>
                <a:ext uri="{FF2B5EF4-FFF2-40B4-BE49-F238E27FC236}">
                  <a16:creationId xmlns:a16="http://schemas.microsoft.com/office/drawing/2014/main" id="{E7F14001-EBDC-7C4A-835B-3D76CA8BEA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21793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3" name="Rectangle 419">
              <a:extLst>
                <a:ext uri="{FF2B5EF4-FFF2-40B4-BE49-F238E27FC236}">
                  <a16:creationId xmlns:a16="http://schemas.microsoft.com/office/drawing/2014/main" id="{37504E9F-9A2E-DF4C-B006-3C4454408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4" name="Rectangle 420">
              <a:extLst>
                <a:ext uri="{FF2B5EF4-FFF2-40B4-BE49-F238E27FC236}">
                  <a16:creationId xmlns:a16="http://schemas.microsoft.com/office/drawing/2014/main" id="{4410F62C-6F7A-F04C-BF02-82BDE7ECC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9" name="Rectangle 425">
              <a:extLst>
                <a:ext uri="{FF2B5EF4-FFF2-40B4-BE49-F238E27FC236}">
                  <a16:creationId xmlns:a16="http://schemas.microsoft.com/office/drawing/2014/main" id="{7626C164-D73F-8249-A314-04E06E6CD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09624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6" name="Rectangle 432">
              <a:extLst>
                <a:ext uri="{FF2B5EF4-FFF2-40B4-BE49-F238E27FC236}">
                  <a16:creationId xmlns:a16="http://schemas.microsoft.com/office/drawing/2014/main" id="{9AC35C71-9A3B-E44D-8639-86D74979B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7" name="Rectangle 433">
              <a:extLst>
                <a:ext uri="{FF2B5EF4-FFF2-40B4-BE49-F238E27FC236}">
                  <a16:creationId xmlns:a16="http://schemas.microsoft.com/office/drawing/2014/main" id="{028E2D14-2B8F-3045-8028-55FDE95A5C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8" name="Rectangle 434">
              <a:extLst>
                <a:ext uri="{FF2B5EF4-FFF2-40B4-BE49-F238E27FC236}">
                  <a16:creationId xmlns:a16="http://schemas.microsoft.com/office/drawing/2014/main" id="{E1DCA366-3528-4848-B2AC-E681E769F5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9" name="Rectangle 435">
              <a:extLst>
                <a:ext uri="{FF2B5EF4-FFF2-40B4-BE49-F238E27FC236}">
                  <a16:creationId xmlns:a16="http://schemas.microsoft.com/office/drawing/2014/main" id="{E820B619-17B5-F44B-B7F2-2BD47E6952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0" name="Rectangle 436">
              <a:extLst>
                <a:ext uri="{FF2B5EF4-FFF2-40B4-BE49-F238E27FC236}">
                  <a16:creationId xmlns:a16="http://schemas.microsoft.com/office/drawing/2014/main" id="{70833181-B1D1-0342-B5C3-E96C545F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3" name="Rectangle 439">
              <a:extLst>
                <a:ext uri="{FF2B5EF4-FFF2-40B4-BE49-F238E27FC236}">
                  <a16:creationId xmlns:a16="http://schemas.microsoft.com/office/drawing/2014/main" id="{3F0A9D20-F15F-784A-A3F1-8323BE8C10D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7" name="Group 1196">
            <a:extLst>
              <a:ext uri="{FF2B5EF4-FFF2-40B4-BE49-F238E27FC236}">
                <a16:creationId xmlns:a16="http://schemas.microsoft.com/office/drawing/2014/main" id="{C0FAA157-2283-6449-BCD1-F9CF0BFB2058}"/>
              </a:ext>
            </a:extLst>
          </p:cNvPr>
          <p:cNvGrpSpPr/>
          <p:nvPr/>
        </p:nvGrpSpPr>
        <p:grpSpPr>
          <a:xfrm>
            <a:off x="1790135" y="3122729"/>
            <a:ext cx="811798" cy="1176337"/>
            <a:chOff x="1747753" y="3122729"/>
            <a:chExt cx="811798" cy="1176337"/>
          </a:xfrm>
        </p:grpSpPr>
        <p:sp>
          <p:nvSpPr>
            <p:cNvPr id="666" name="Rectangle 392">
              <a:extLst>
                <a:ext uri="{FF2B5EF4-FFF2-40B4-BE49-F238E27FC236}">
                  <a16:creationId xmlns:a16="http://schemas.microsoft.com/office/drawing/2014/main" id="{DB16E799-46C8-0643-8AC2-F1C605786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8" name="Rectangle 394">
              <a:extLst>
                <a:ext uri="{FF2B5EF4-FFF2-40B4-BE49-F238E27FC236}">
                  <a16:creationId xmlns:a16="http://schemas.microsoft.com/office/drawing/2014/main" id="{FA26042A-6B94-5E4B-A7FB-88D8B8D85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9" name="Rectangle 395">
              <a:extLst>
                <a:ext uri="{FF2B5EF4-FFF2-40B4-BE49-F238E27FC236}">
                  <a16:creationId xmlns:a16="http://schemas.microsoft.com/office/drawing/2014/main" id="{AACF87C1-BD8D-884F-95BB-2A9D055BC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0" name="Rectangle 396">
              <a:extLst>
                <a:ext uri="{FF2B5EF4-FFF2-40B4-BE49-F238E27FC236}">
                  <a16:creationId xmlns:a16="http://schemas.microsoft.com/office/drawing/2014/main" id="{E15C3B71-368B-AB42-B83E-8F33980E6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1" name="Rectangle 397">
              <a:extLst>
                <a:ext uri="{FF2B5EF4-FFF2-40B4-BE49-F238E27FC236}">
                  <a16:creationId xmlns:a16="http://schemas.microsoft.com/office/drawing/2014/main" id="{9A7BDAF2-4352-9B4E-BE42-020BFFCFE2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2" name="Rectangle 398">
              <a:extLst>
                <a:ext uri="{FF2B5EF4-FFF2-40B4-BE49-F238E27FC236}">
                  <a16:creationId xmlns:a16="http://schemas.microsoft.com/office/drawing/2014/main" id="{1383DBB3-FDD8-5948-B23A-031DC8BA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3" name="Rectangle 399">
              <a:extLst>
                <a:ext uri="{FF2B5EF4-FFF2-40B4-BE49-F238E27FC236}">
                  <a16:creationId xmlns:a16="http://schemas.microsoft.com/office/drawing/2014/main" id="{7159590D-FE0F-B646-BC10-48F50408D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5" name="Rectangle 401">
              <a:extLst>
                <a:ext uri="{FF2B5EF4-FFF2-40B4-BE49-F238E27FC236}">
                  <a16:creationId xmlns:a16="http://schemas.microsoft.com/office/drawing/2014/main" id="{E99A079A-5898-1D4E-B36C-C87CEC235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0" name="Rectangle 406">
              <a:extLst>
                <a:ext uri="{FF2B5EF4-FFF2-40B4-BE49-F238E27FC236}">
                  <a16:creationId xmlns:a16="http://schemas.microsoft.com/office/drawing/2014/main" id="{647489D5-5FAF-3841-92F1-B724939B1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1" name="Rectangle 407">
              <a:extLst>
                <a:ext uri="{FF2B5EF4-FFF2-40B4-BE49-F238E27FC236}">
                  <a16:creationId xmlns:a16="http://schemas.microsoft.com/office/drawing/2014/main" id="{319516E3-A925-2B49-BBDE-184EF095C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2" name="Rectangle 408">
              <a:extLst>
                <a:ext uri="{FF2B5EF4-FFF2-40B4-BE49-F238E27FC236}">
                  <a16:creationId xmlns:a16="http://schemas.microsoft.com/office/drawing/2014/main" id="{31689DC0-8F04-EE40-A6F6-5CE39EBF2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3" name="Rectangle 409">
              <a:extLst>
                <a:ext uri="{FF2B5EF4-FFF2-40B4-BE49-F238E27FC236}">
                  <a16:creationId xmlns:a16="http://schemas.microsoft.com/office/drawing/2014/main" id="{46906A11-E205-B040-AF10-C9FB3DA04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4" name="Rectangle 410">
              <a:extLst>
                <a:ext uri="{FF2B5EF4-FFF2-40B4-BE49-F238E27FC236}">
                  <a16:creationId xmlns:a16="http://schemas.microsoft.com/office/drawing/2014/main" id="{50FAE6DD-6A44-1E4D-8EA3-D18322313F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5" name="Rectangle 411">
              <a:extLst>
                <a:ext uri="{FF2B5EF4-FFF2-40B4-BE49-F238E27FC236}">
                  <a16:creationId xmlns:a16="http://schemas.microsoft.com/office/drawing/2014/main" id="{98B979F0-EF63-C548-A851-EB768D144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6" name="Rectangle 412">
              <a:extLst>
                <a:ext uri="{FF2B5EF4-FFF2-40B4-BE49-F238E27FC236}">
                  <a16:creationId xmlns:a16="http://schemas.microsoft.com/office/drawing/2014/main" id="{56C44695-0B7A-724F-8615-1DF0AE1EC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7" name="Rectangle 413">
              <a:extLst>
                <a:ext uri="{FF2B5EF4-FFF2-40B4-BE49-F238E27FC236}">
                  <a16:creationId xmlns:a16="http://schemas.microsoft.com/office/drawing/2014/main" id="{3BE05563-DB23-3242-8ACE-D5D85E4E21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5" name="Rectangle 421">
              <a:extLst>
                <a:ext uri="{FF2B5EF4-FFF2-40B4-BE49-F238E27FC236}">
                  <a16:creationId xmlns:a16="http://schemas.microsoft.com/office/drawing/2014/main" id="{D5CBAA20-E485-C746-9A37-BCA4553F19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6" name="Rectangle 422">
              <a:extLst>
                <a:ext uri="{FF2B5EF4-FFF2-40B4-BE49-F238E27FC236}">
                  <a16:creationId xmlns:a16="http://schemas.microsoft.com/office/drawing/2014/main" id="{D925DE3A-D016-E24D-AEFB-7BCE199A1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7" name="Rectangle 423">
              <a:extLst>
                <a:ext uri="{FF2B5EF4-FFF2-40B4-BE49-F238E27FC236}">
                  <a16:creationId xmlns:a16="http://schemas.microsoft.com/office/drawing/2014/main" id="{57394A30-DEDC-C94F-80E4-A7C45080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8" name="Rectangle 424">
              <a:extLst>
                <a:ext uri="{FF2B5EF4-FFF2-40B4-BE49-F238E27FC236}">
                  <a16:creationId xmlns:a16="http://schemas.microsoft.com/office/drawing/2014/main" id="{6C35CA7F-ECC4-2D4A-9096-04E9F6939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0" name="Rectangle 426">
              <a:extLst>
                <a:ext uri="{FF2B5EF4-FFF2-40B4-BE49-F238E27FC236}">
                  <a16:creationId xmlns:a16="http://schemas.microsoft.com/office/drawing/2014/main" id="{AF586C73-417A-1E4E-BF3D-ECF07EDA2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1" name="Rectangle 427">
              <a:extLst>
                <a:ext uri="{FF2B5EF4-FFF2-40B4-BE49-F238E27FC236}">
                  <a16:creationId xmlns:a16="http://schemas.microsoft.com/office/drawing/2014/main" id="{454A5178-F5B8-244B-9D2C-B8532D8E2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2" name="Rectangle 428">
              <a:extLst>
                <a:ext uri="{FF2B5EF4-FFF2-40B4-BE49-F238E27FC236}">
                  <a16:creationId xmlns:a16="http://schemas.microsoft.com/office/drawing/2014/main" id="{A205EBFB-F554-3A44-806F-1BFDEAE22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3" name="Rectangle 429">
              <a:extLst>
                <a:ext uri="{FF2B5EF4-FFF2-40B4-BE49-F238E27FC236}">
                  <a16:creationId xmlns:a16="http://schemas.microsoft.com/office/drawing/2014/main" id="{CF216B09-11CD-FE49-BEB8-FB4E64EFFC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4" name="Rectangle 430">
              <a:extLst>
                <a:ext uri="{FF2B5EF4-FFF2-40B4-BE49-F238E27FC236}">
                  <a16:creationId xmlns:a16="http://schemas.microsoft.com/office/drawing/2014/main" id="{CD61836E-5E95-3A46-86CF-E867409160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5" name="Rectangle 431">
              <a:extLst>
                <a:ext uri="{FF2B5EF4-FFF2-40B4-BE49-F238E27FC236}">
                  <a16:creationId xmlns:a16="http://schemas.microsoft.com/office/drawing/2014/main" id="{DB7F68AB-186B-3D42-92CF-1A0061EAC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1" name="Rectangle 437">
              <a:extLst>
                <a:ext uri="{FF2B5EF4-FFF2-40B4-BE49-F238E27FC236}">
                  <a16:creationId xmlns:a16="http://schemas.microsoft.com/office/drawing/2014/main" id="{680D6BEF-9322-B043-B778-ACB9B872F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2" name="Rectangle 438">
              <a:extLst>
                <a:ext uri="{FF2B5EF4-FFF2-40B4-BE49-F238E27FC236}">
                  <a16:creationId xmlns:a16="http://schemas.microsoft.com/office/drawing/2014/main" id="{94DD7DB5-6B77-B344-BCE1-46CFD9E6F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4" name="Rectangle 440">
              <a:extLst>
                <a:ext uri="{FF2B5EF4-FFF2-40B4-BE49-F238E27FC236}">
                  <a16:creationId xmlns:a16="http://schemas.microsoft.com/office/drawing/2014/main" id="{F68D78B6-4FD8-924E-ABE2-2E77996F8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5" name="Rectangle 441">
              <a:extLst>
                <a:ext uri="{FF2B5EF4-FFF2-40B4-BE49-F238E27FC236}">
                  <a16:creationId xmlns:a16="http://schemas.microsoft.com/office/drawing/2014/main" id="{5A8D7DE6-CD99-F546-B712-3FAAD65E1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0" name="Rectangle 446">
              <a:extLst>
                <a:ext uri="{FF2B5EF4-FFF2-40B4-BE49-F238E27FC236}">
                  <a16:creationId xmlns:a16="http://schemas.microsoft.com/office/drawing/2014/main" id="{5BB429FE-F611-C84B-BEAA-27718388F2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1" name="Rectangle 447">
              <a:extLst>
                <a:ext uri="{FF2B5EF4-FFF2-40B4-BE49-F238E27FC236}">
                  <a16:creationId xmlns:a16="http://schemas.microsoft.com/office/drawing/2014/main" id="{9F2A5138-32FC-6E4B-A124-BD5A9F44CC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2" name="Rectangle 448">
              <a:extLst>
                <a:ext uri="{FF2B5EF4-FFF2-40B4-BE49-F238E27FC236}">
                  <a16:creationId xmlns:a16="http://schemas.microsoft.com/office/drawing/2014/main" id="{54E5EF68-22E9-A048-BBDC-0244EA2937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3" name="Rectangle 449">
              <a:extLst>
                <a:ext uri="{FF2B5EF4-FFF2-40B4-BE49-F238E27FC236}">
                  <a16:creationId xmlns:a16="http://schemas.microsoft.com/office/drawing/2014/main" id="{3DE057EA-6653-8644-803A-5B78F5F25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4" name="Rectangle 450">
              <a:extLst>
                <a:ext uri="{FF2B5EF4-FFF2-40B4-BE49-F238E27FC236}">
                  <a16:creationId xmlns:a16="http://schemas.microsoft.com/office/drawing/2014/main" id="{9706FB76-38D7-504E-BB7F-E722E0C76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5" name="Rectangle 451">
              <a:extLst>
                <a:ext uri="{FF2B5EF4-FFF2-40B4-BE49-F238E27FC236}">
                  <a16:creationId xmlns:a16="http://schemas.microsoft.com/office/drawing/2014/main" id="{7A552DB3-0100-E545-AD19-25AC4B953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6" name="Rectangle 452">
              <a:extLst>
                <a:ext uri="{FF2B5EF4-FFF2-40B4-BE49-F238E27FC236}">
                  <a16:creationId xmlns:a16="http://schemas.microsoft.com/office/drawing/2014/main" id="{50C2BEA1-663E-C646-BF3E-DDC38D523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7" name="Rectangle 453">
              <a:extLst>
                <a:ext uri="{FF2B5EF4-FFF2-40B4-BE49-F238E27FC236}">
                  <a16:creationId xmlns:a16="http://schemas.microsoft.com/office/drawing/2014/main" id="{B7CE63D2-EA7F-654A-AECC-424901FD54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8" name="Rectangle 454">
              <a:extLst>
                <a:ext uri="{FF2B5EF4-FFF2-40B4-BE49-F238E27FC236}">
                  <a16:creationId xmlns:a16="http://schemas.microsoft.com/office/drawing/2014/main" id="{D899A5CD-5BA0-A642-94E4-F033885E0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9" name="Rectangle 455">
              <a:extLst>
                <a:ext uri="{FF2B5EF4-FFF2-40B4-BE49-F238E27FC236}">
                  <a16:creationId xmlns:a16="http://schemas.microsoft.com/office/drawing/2014/main" id="{B985D2FE-4751-BC49-AEC1-4742AEE49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0" name="Rectangle 456">
              <a:extLst>
                <a:ext uri="{FF2B5EF4-FFF2-40B4-BE49-F238E27FC236}">
                  <a16:creationId xmlns:a16="http://schemas.microsoft.com/office/drawing/2014/main" id="{99EF1C33-522D-7E46-BA35-798013BA7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1" name="Rectangle 457">
              <a:extLst>
                <a:ext uri="{FF2B5EF4-FFF2-40B4-BE49-F238E27FC236}">
                  <a16:creationId xmlns:a16="http://schemas.microsoft.com/office/drawing/2014/main" id="{A7934CC1-8740-1140-8F9F-CB8EB0BA2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2" name="Rectangle 458">
              <a:extLst>
                <a:ext uri="{FF2B5EF4-FFF2-40B4-BE49-F238E27FC236}">
                  <a16:creationId xmlns:a16="http://schemas.microsoft.com/office/drawing/2014/main" id="{2815A84A-8F54-C241-B7EA-05D1749F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3" name="Rectangle 459">
              <a:extLst>
                <a:ext uri="{FF2B5EF4-FFF2-40B4-BE49-F238E27FC236}">
                  <a16:creationId xmlns:a16="http://schemas.microsoft.com/office/drawing/2014/main" id="{7D0B3FF0-80E1-7F4C-80FD-DFFC5C97F1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4" name="Rectangle 460">
              <a:extLst>
                <a:ext uri="{FF2B5EF4-FFF2-40B4-BE49-F238E27FC236}">
                  <a16:creationId xmlns:a16="http://schemas.microsoft.com/office/drawing/2014/main" id="{CD96DE56-3315-F74E-BBAB-39FD715BC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12272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5" name="Rectangle 461">
              <a:extLst>
                <a:ext uri="{FF2B5EF4-FFF2-40B4-BE49-F238E27FC236}">
                  <a16:creationId xmlns:a16="http://schemas.microsoft.com/office/drawing/2014/main" id="{F95C5588-8A26-5442-B00C-BC9F2C72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24441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6" name="Rectangle 462">
              <a:extLst>
                <a:ext uri="{FF2B5EF4-FFF2-40B4-BE49-F238E27FC236}">
                  <a16:creationId xmlns:a16="http://schemas.microsoft.com/office/drawing/2014/main" id="{06A2840E-5750-5241-9B9C-09C046767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36610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7" name="Rectangle 463">
              <a:extLst>
                <a:ext uri="{FF2B5EF4-FFF2-40B4-BE49-F238E27FC236}">
                  <a16:creationId xmlns:a16="http://schemas.microsoft.com/office/drawing/2014/main" id="{C209A43E-EFAA-7743-9646-C4EB42CD0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8" name="Rectangle 464">
              <a:extLst>
                <a:ext uri="{FF2B5EF4-FFF2-40B4-BE49-F238E27FC236}">
                  <a16:creationId xmlns:a16="http://schemas.microsoft.com/office/drawing/2014/main" id="{73880AB2-A636-FB48-87F8-F1285952D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9" name="Rectangle 465">
              <a:extLst>
                <a:ext uri="{FF2B5EF4-FFF2-40B4-BE49-F238E27FC236}">
                  <a16:creationId xmlns:a16="http://schemas.microsoft.com/office/drawing/2014/main" id="{8639EA7E-6FE8-0E44-8F7D-B8035F007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48779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3" name="Rectangle 509">
              <a:extLst>
                <a:ext uri="{FF2B5EF4-FFF2-40B4-BE49-F238E27FC236}">
                  <a16:creationId xmlns:a16="http://schemas.microsoft.com/office/drawing/2014/main" id="{9DEB908F-75FE-894F-ABDF-8D04680A188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4" name="Rectangle 510">
              <a:extLst>
                <a:ext uri="{FF2B5EF4-FFF2-40B4-BE49-F238E27FC236}">
                  <a16:creationId xmlns:a16="http://schemas.microsoft.com/office/drawing/2014/main" id="{4735D26E-FA33-394F-ABA4-9906729189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5" name="Rectangle 511">
              <a:extLst>
                <a:ext uri="{FF2B5EF4-FFF2-40B4-BE49-F238E27FC236}">
                  <a16:creationId xmlns:a16="http://schemas.microsoft.com/office/drawing/2014/main" id="{DA0ACD43-118F-CD44-92B5-A010A9D95A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6" name="Rectangle 512">
              <a:extLst>
                <a:ext uri="{FF2B5EF4-FFF2-40B4-BE49-F238E27FC236}">
                  <a16:creationId xmlns:a16="http://schemas.microsoft.com/office/drawing/2014/main" id="{B90E00C5-EB88-734F-9C08-CC2A8B2045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7" name="Rectangle 513">
              <a:extLst>
                <a:ext uri="{FF2B5EF4-FFF2-40B4-BE49-F238E27FC236}">
                  <a16:creationId xmlns:a16="http://schemas.microsoft.com/office/drawing/2014/main" id="{C6420C9E-5B55-ED46-8FE8-D18138182FD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8" name="Rectangle 514">
              <a:extLst>
                <a:ext uri="{FF2B5EF4-FFF2-40B4-BE49-F238E27FC236}">
                  <a16:creationId xmlns:a16="http://schemas.microsoft.com/office/drawing/2014/main" id="{42329769-4664-5E4E-AE20-E9E8418AC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9" name="Rectangle 515">
              <a:extLst>
                <a:ext uri="{FF2B5EF4-FFF2-40B4-BE49-F238E27FC236}">
                  <a16:creationId xmlns:a16="http://schemas.microsoft.com/office/drawing/2014/main" id="{3CEB900A-A2E5-9746-A276-A81E3E3A245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0" name="Rectangle 516">
              <a:extLst>
                <a:ext uri="{FF2B5EF4-FFF2-40B4-BE49-F238E27FC236}">
                  <a16:creationId xmlns:a16="http://schemas.microsoft.com/office/drawing/2014/main" id="{D3119B83-CDB2-024D-956B-6D46A6F6B5B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1" name="Rectangle 517">
              <a:extLst>
                <a:ext uri="{FF2B5EF4-FFF2-40B4-BE49-F238E27FC236}">
                  <a16:creationId xmlns:a16="http://schemas.microsoft.com/office/drawing/2014/main" id="{18323F0B-F739-BB43-9F03-08EF0B136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2" name="Rectangle 518">
              <a:extLst>
                <a:ext uri="{FF2B5EF4-FFF2-40B4-BE49-F238E27FC236}">
                  <a16:creationId xmlns:a16="http://schemas.microsoft.com/office/drawing/2014/main" id="{CE521A8D-3441-A745-8F32-97D1F04B406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3" name="Rectangle 519">
              <a:extLst>
                <a:ext uri="{FF2B5EF4-FFF2-40B4-BE49-F238E27FC236}">
                  <a16:creationId xmlns:a16="http://schemas.microsoft.com/office/drawing/2014/main" id="{6B0440EE-D2C6-0047-83CD-830F7937EA8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4" name="Rectangle 520">
              <a:extLst>
                <a:ext uri="{FF2B5EF4-FFF2-40B4-BE49-F238E27FC236}">
                  <a16:creationId xmlns:a16="http://schemas.microsoft.com/office/drawing/2014/main" id="{A252F873-F997-7945-99ED-E0E68DCE8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5" name="Rectangle 521">
              <a:extLst>
                <a:ext uri="{FF2B5EF4-FFF2-40B4-BE49-F238E27FC236}">
                  <a16:creationId xmlns:a16="http://schemas.microsoft.com/office/drawing/2014/main" id="{4C3C6C84-341D-CC43-8070-9D058D861AE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6" name="Rectangle 522">
              <a:extLst>
                <a:ext uri="{FF2B5EF4-FFF2-40B4-BE49-F238E27FC236}">
                  <a16:creationId xmlns:a16="http://schemas.microsoft.com/office/drawing/2014/main" id="{00A6023A-E4A7-F042-9585-1C74AEFB8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3" name="Rectangle 529">
              <a:extLst>
                <a:ext uri="{FF2B5EF4-FFF2-40B4-BE49-F238E27FC236}">
                  <a16:creationId xmlns:a16="http://schemas.microsoft.com/office/drawing/2014/main" id="{063BC105-CBF3-0C4B-BE44-E5431634E60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97455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4" name="Rectangle 530">
              <a:extLst>
                <a:ext uri="{FF2B5EF4-FFF2-40B4-BE49-F238E27FC236}">
                  <a16:creationId xmlns:a16="http://schemas.microsoft.com/office/drawing/2014/main" id="{C706CA83-8E0D-A045-882A-6D25990AD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409624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5" name="Rectangle 531">
              <a:extLst>
                <a:ext uri="{FF2B5EF4-FFF2-40B4-BE49-F238E27FC236}">
                  <a16:creationId xmlns:a16="http://schemas.microsoft.com/office/drawing/2014/main" id="{03AE3E29-F85E-CB44-B377-5A6EBC50D6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421793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7" name="Rectangle 533">
              <a:extLst>
                <a:ext uri="{FF2B5EF4-FFF2-40B4-BE49-F238E27FC236}">
                  <a16:creationId xmlns:a16="http://schemas.microsoft.com/office/drawing/2014/main" id="{C95EA3EC-1ACF-4245-A2A6-8A66FB4E8A2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8" name="Rectangle 534">
              <a:extLst>
                <a:ext uri="{FF2B5EF4-FFF2-40B4-BE49-F238E27FC236}">
                  <a16:creationId xmlns:a16="http://schemas.microsoft.com/office/drawing/2014/main" id="{3F17A153-62A8-994F-A995-041ADD1FFA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9" name="Rectangle 535">
              <a:extLst>
                <a:ext uri="{FF2B5EF4-FFF2-40B4-BE49-F238E27FC236}">
                  <a16:creationId xmlns:a16="http://schemas.microsoft.com/office/drawing/2014/main" id="{E3A378AA-681F-AE4F-9051-1861C1CB2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sp>
        <p:nvSpPr>
          <p:cNvPr id="1181" name="Rectangle 662">
            <a:extLst>
              <a:ext uri="{FF2B5EF4-FFF2-40B4-BE49-F238E27FC236}">
                <a16:creationId xmlns:a16="http://schemas.microsoft.com/office/drawing/2014/main" id="{2A93D753-EA66-384F-86CE-12A6A42BB4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7294" y="1471843"/>
            <a:ext cx="848718" cy="1350962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061" name="TextBox 1060">
            <a:extLst>
              <a:ext uri="{FF2B5EF4-FFF2-40B4-BE49-F238E27FC236}">
                <a16:creationId xmlns:a16="http://schemas.microsoft.com/office/drawing/2014/main" id="{2EB9397F-4A60-2C49-B3CD-0A6E5A7AE08A}"/>
              </a:ext>
            </a:extLst>
          </p:cNvPr>
          <p:cNvSpPr txBox="1"/>
          <p:nvPr/>
        </p:nvSpPr>
        <p:spPr>
          <a:xfrm>
            <a:off x="813056" y="4338083"/>
            <a:ext cx="15953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[1]                    </a:t>
            </a:r>
            <a:r>
              <a:rPr lang="en-GB" b="1" dirty="0">
                <a:solidFill>
                  <a:schemeClr val="bg1"/>
                </a:solidFill>
              </a:rPr>
              <a:t>[2]</a:t>
            </a:r>
          </a:p>
        </p:txBody>
      </p: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AFC2C420-2D92-264B-B588-25FB841613A5}"/>
              </a:ext>
            </a:extLst>
          </p:cNvPr>
          <p:cNvGrpSpPr/>
          <p:nvPr/>
        </p:nvGrpSpPr>
        <p:grpSpPr>
          <a:xfrm>
            <a:off x="7136551" y="1584179"/>
            <a:ext cx="1265079" cy="192874"/>
            <a:chOff x="806734" y="4046186"/>
            <a:chExt cx="1694728" cy="258379"/>
          </a:xfrm>
        </p:grpSpPr>
        <p:sp>
          <p:nvSpPr>
            <p:cNvPr id="1063" name="TextBox 1062">
              <a:extLst>
                <a:ext uri="{FF2B5EF4-FFF2-40B4-BE49-F238E27FC236}">
                  <a16:creationId xmlns:a16="http://schemas.microsoft.com/office/drawing/2014/main" id="{72035DC8-D61F-D541-ABFD-6AD725250F43}"/>
                </a:ext>
              </a:extLst>
            </p:cNvPr>
            <p:cNvSpPr txBox="1"/>
            <p:nvPr/>
          </p:nvSpPr>
          <p:spPr>
            <a:xfrm>
              <a:off x="1402701" y="4046186"/>
              <a:ext cx="1098761" cy="25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</a:rPr>
                <a:t>E. Della Valle</a:t>
              </a:r>
            </a:p>
          </p:txBody>
        </p:sp>
        <p:pic>
          <p:nvPicPr>
            <p:cNvPr id="1064" name="Picture 2" descr="https://mirrors.creativecommons.org/presskit/buttons/88x31/png/by.png">
              <a:extLst>
                <a:ext uri="{FF2B5EF4-FFF2-40B4-BE49-F238E27FC236}">
                  <a16:creationId xmlns:a16="http://schemas.microsoft.com/office/drawing/2014/main" id="{AC75D98E-B1F4-AC43-95D6-9130215928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734" y="4078829"/>
              <a:ext cx="645190" cy="225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7A643911-AB25-A948-868C-56F661D1AA99}"/>
                </a:ext>
              </a:extLst>
            </p:cNvPr>
            <p:cNvSpPr/>
            <p:nvPr/>
          </p:nvSpPr>
          <p:spPr>
            <a:xfrm>
              <a:off x="806734" y="4078829"/>
              <a:ext cx="1633835" cy="225736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0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CD19EB-01A0-3547-9DBE-92A14B45D1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51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55E0B3D-0D0F-5A41-85D7-3E86137A65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3866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53C2C-919A-B448-9017-14757ED3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Tumbling windows</a:t>
            </a:r>
          </a:p>
        </p:txBody>
      </p:sp>
      <p:grpSp>
        <p:nvGrpSpPr>
          <p:cNvPr id="1191" name="Group 1190">
            <a:extLst>
              <a:ext uri="{FF2B5EF4-FFF2-40B4-BE49-F238E27FC236}">
                <a16:creationId xmlns:a16="http://schemas.microsoft.com/office/drawing/2014/main" id="{E7D69D51-812A-E54C-A00D-A67197DF40F9}"/>
              </a:ext>
            </a:extLst>
          </p:cNvPr>
          <p:cNvGrpSpPr/>
          <p:nvPr/>
        </p:nvGrpSpPr>
        <p:grpSpPr>
          <a:xfrm>
            <a:off x="620233" y="1550931"/>
            <a:ext cx="5955192" cy="1184082"/>
            <a:chOff x="620233" y="1550931"/>
            <a:chExt cx="5955192" cy="1184082"/>
          </a:xfrm>
        </p:grpSpPr>
        <p:grpSp>
          <p:nvGrpSpPr>
            <p:cNvPr id="5" name="Group 336">
              <a:extLst>
                <a:ext uri="{FF2B5EF4-FFF2-40B4-BE49-F238E27FC236}">
                  <a16:creationId xmlns:a16="http://schemas.microsoft.com/office/drawing/2014/main" id="{E6FBB563-DB82-D94C-8D85-AB63261F7D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0233" y="1558676"/>
              <a:ext cx="81180" cy="1176337"/>
              <a:chOff x="576" y="1008"/>
              <a:chExt cx="96" cy="1392"/>
            </a:xfrm>
          </p:grpSpPr>
          <p:sp>
            <p:nvSpPr>
              <p:cNvPr id="321" name="Rectangle 337">
                <a:extLst>
                  <a:ext uri="{FF2B5EF4-FFF2-40B4-BE49-F238E27FC236}">
                    <a16:creationId xmlns:a16="http://schemas.microsoft.com/office/drawing/2014/main" id="{CD29AA00-BD3F-8340-8B9D-7CA81E14F6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2" name="Rectangle 338">
                <a:extLst>
                  <a:ext uri="{FF2B5EF4-FFF2-40B4-BE49-F238E27FC236}">
                    <a16:creationId xmlns:a16="http://schemas.microsoft.com/office/drawing/2014/main" id="{68A17C20-E35E-414E-85E1-19602ABAE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3" name="Rectangle 339">
                <a:extLst>
                  <a:ext uri="{FF2B5EF4-FFF2-40B4-BE49-F238E27FC236}">
                    <a16:creationId xmlns:a16="http://schemas.microsoft.com/office/drawing/2014/main" id="{7DE56E56-9D81-0545-8E6E-A6DD170C4A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4" name="Rectangle 340">
                <a:extLst>
                  <a:ext uri="{FF2B5EF4-FFF2-40B4-BE49-F238E27FC236}">
                    <a16:creationId xmlns:a16="http://schemas.microsoft.com/office/drawing/2014/main" id="{B5F60F4A-AC72-E04D-9B89-1CC10DCFBE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5" name="Rectangle 341">
                <a:extLst>
                  <a:ext uri="{FF2B5EF4-FFF2-40B4-BE49-F238E27FC236}">
                    <a16:creationId xmlns:a16="http://schemas.microsoft.com/office/drawing/2014/main" id="{B59C0F0C-6A76-2D4A-BD60-4192737DA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6" name="Rectangle 342">
                <a:extLst>
                  <a:ext uri="{FF2B5EF4-FFF2-40B4-BE49-F238E27FC236}">
                    <a16:creationId xmlns:a16="http://schemas.microsoft.com/office/drawing/2014/main" id="{9F4FAAE0-EC87-5944-A48A-E16F4674B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7" name="Rectangle 343">
                <a:extLst>
                  <a:ext uri="{FF2B5EF4-FFF2-40B4-BE49-F238E27FC236}">
                    <a16:creationId xmlns:a16="http://schemas.microsoft.com/office/drawing/2014/main" id="{99F17234-D9D1-BD4F-BBF7-4E4AD3361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8" name="Rectangle 344">
                <a:extLst>
                  <a:ext uri="{FF2B5EF4-FFF2-40B4-BE49-F238E27FC236}">
                    <a16:creationId xmlns:a16="http://schemas.microsoft.com/office/drawing/2014/main" id="{B5497CA9-EA98-F842-BA10-B8680644BE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9" name="Rectangle 345">
                <a:extLst>
                  <a:ext uri="{FF2B5EF4-FFF2-40B4-BE49-F238E27FC236}">
                    <a16:creationId xmlns:a16="http://schemas.microsoft.com/office/drawing/2014/main" id="{E0800FD3-29EC-A34A-8E89-0CC0E38C95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0" name="Rectangle 346">
                <a:extLst>
                  <a:ext uri="{FF2B5EF4-FFF2-40B4-BE49-F238E27FC236}">
                    <a16:creationId xmlns:a16="http://schemas.microsoft.com/office/drawing/2014/main" id="{56E1A404-8812-4748-95FB-6EB02C89C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" name="Group 347">
              <a:extLst>
                <a:ext uri="{FF2B5EF4-FFF2-40B4-BE49-F238E27FC236}">
                  <a16:creationId xmlns:a16="http://schemas.microsoft.com/office/drawing/2014/main" id="{DE1E7134-965E-C24A-A15C-F61554749C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2003" y="1558676"/>
              <a:ext cx="81180" cy="1176337"/>
              <a:chOff x="720" y="1008"/>
              <a:chExt cx="96" cy="1392"/>
            </a:xfrm>
          </p:grpSpPr>
          <p:sp>
            <p:nvSpPr>
              <p:cNvPr id="311" name="Rectangle 348">
                <a:extLst>
                  <a:ext uri="{FF2B5EF4-FFF2-40B4-BE49-F238E27FC236}">
                    <a16:creationId xmlns:a16="http://schemas.microsoft.com/office/drawing/2014/main" id="{5C9119B7-A812-3C4A-A042-423A5685B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2" name="Rectangle 349">
                <a:extLst>
                  <a:ext uri="{FF2B5EF4-FFF2-40B4-BE49-F238E27FC236}">
                    <a16:creationId xmlns:a16="http://schemas.microsoft.com/office/drawing/2014/main" id="{ECF350C1-AB68-954B-BFF8-E3BEEB2C1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3" name="Rectangle 350">
                <a:extLst>
                  <a:ext uri="{FF2B5EF4-FFF2-40B4-BE49-F238E27FC236}">
                    <a16:creationId xmlns:a16="http://schemas.microsoft.com/office/drawing/2014/main" id="{2651900B-0069-5343-AEA4-58BB3F39AB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4" name="Rectangle 351">
                <a:extLst>
                  <a:ext uri="{FF2B5EF4-FFF2-40B4-BE49-F238E27FC236}">
                    <a16:creationId xmlns:a16="http://schemas.microsoft.com/office/drawing/2014/main" id="{10698382-9C22-9744-ABC1-1B301049A1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5" name="Rectangle 352">
                <a:extLst>
                  <a:ext uri="{FF2B5EF4-FFF2-40B4-BE49-F238E27FC236}">
                    <a16:creationId xmlns:a16="http://schemas.microsoft.com/office/drawing/2014/main" id="{C92D3227-B4CA-D449-9BA8-0B5DF8983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6" name="Rectangle 353">
                <a:extLst>
                  <a:ext uri="{FF2B5EF4-FFF2-40B4-BE49-F238E27FC236}">
                    <a16:creationId xmlns:a16="http://schemas.microsoft.com/office/drawing/2014/main" id="{81E50C3B-9CC2-B249-AB47-F5A87D1038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7" name="Rectangle 354">
                <a:extLst>
                  <a:ext uri="{FF2B5EF4-FFF2-40B4-BE49-F238E27FC236}">
                    <a16:creationId xmlns:a16="http://schemas.microsoft.com/office/drawing/2014/main" id="{67CB6D31-E7DB-3740-8890-EF5927CF50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8" name="Rectangle 355">
                <a:extLst>
                  <a:ext uri="{FF2B5EF4-FFF2-40B4-BE49-F238E27FC236}">
                    <a16:creationId xmlns:a16="http://schemas.microsoft.com/office/drawing/2014/main" id="{BC4D5A46-CC16-EF4B-8BA5-5A8CDCAD41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9" name="Rectangle 356">
                <a:extLst>
                  <a:ext uri="{FF2B5EF4-FFF2-40B4-BE49-F238E27FC236}">
                    <a16:creationId xmlns:a16="http://schemas.microsoft.com/office/drawing/2014/main" id="{BC709261-F078-874B-8B88-12BD9FC7F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0" name="Rectangle 357">
                <a:extLst>
                  <a:ext uri="{FF2B5EF4-FFF2-40B4-BE49-F238E27FC236}">
                    <a16:creationId xmlns:a16="http://schemas.microsoft.com/office/drawing/2014/main" id="{8A3564DD-0ED4-474C-9F04-43932C576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" name="Group 358">
              <a:extLst>
                <a:ext uri="{FF2B5EF4-FFF2-40B4-BE49-F238E27FC236}">
                  <a16:creationId xmlns:a16="http://schemas.microsoft.com/office/drawing/2014/main" id="{029A62CF-A1BB-1A4A-9250-979DC0F558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3772" y="1558676"/>
              <a:ext cx="81180" cy="1176337"/>
              <a:chOff x="864" y="1008"/>
              <a:chExt cx="96" cy="1392"/>
            </a:xfrm>
          </p:grpSpPr>
          <p:sp>
            <p:nvSpPr>
              <p:cNvPr id="301" name="Rectangle 359">
                <a:extLst>
                  <a:ext uri="{FF2B5EF4-FFF2-40B4-BE49-F238E27FC236}">
                    <a16:creationId xmlns:a16="http://schemas.microsoft.com/office/drawing/2014/main" id="{4C6B2960-7CDF-6F4C-A9B4-68CDB0460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2" name="Rectangle 360">
                <a:extLst>
                  <a:ext uri="{FF2B5EF4-FFF2-40B4-BE49-F238E27FC236}">
                    <a16:creationId xmlns:a16="http://schemas.microsoft.com/office/drawing/2014/main" id="{2B145AF1-F37A-CF4F-BBE4-CFBFFDE3A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3" name="Rectangle 361">
                <a:extLst>
                  <a:ext uri="{FF2B5EF4-FFF2-40B4-BE49-F238E27FC236}">
                    <a16:creationId xmlns:a16="http://schemas.microsoft.com/office/drawing/2014/main" id="{DDFE3B3B-B405-894C-9C3F-6D3DF4406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4" name="Rectangle 362">
                <a:extLst>
                  <a:ext uri="{FF2B5EF4-FFF2-40B4-BE49-F238E27FC236}">
                    <a16:creationId xmlns:a16="http://schemas.microsoft.com/office/drawing/2014/main" id="{A76A2CA9-E030-1642-813F-7AD9E9EE8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5" name="Rectangle 363">
                <a:extLst>
                  <a:ext uri="{FF2B5EF4-FFF2-40B4-BE49-F238E27FC236}">
                    <a16:creationId xmlns:a16="http://schemas.microsoft.com/office/drawing/2014/main" id="{F1225E9F-187E-714D-9B6E-78277FFF0C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6" name="Rectangle 364">
                <a:extLst>
                  <a:ext uri="{FF2B5EF4-FFF2-40B4-BE49-F238E27FC236}">
                    <a16:creationId xmlns:a16="http://schemas.microsoft.com/office/drawing/2014/main" id="{37EEA022-00DC-9C4C-8469-DF410B60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7" name="Rectangle 365">
                <a:extLst>
                  <a:ext uri="{FF2B5EF4-FFF2-40B4-BE49-F238E27FC236}">
                    <a16:creationId xmlns:a16="http://schemas.microsoft.com/office/drawing/2014/main" id="{E5EECC98-4FF4-4844-93A0-7C54E8E1A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8" name="Rectangle 366">
                <a:extLst>
                  <a:ext uri="{FF2B5EF4-FFF2-40B4-BE49-F238E27FC236}">
                    <a16:creationId xmlns:a16="http://schemas.microsoft.com/office/drawing/2014/main" id="{21CB62FE-E47A-EB4F-8D3E-4CADDEF9D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9" name="Rectangle 367">
                <a:extLst>
                  <a:ext uri="{FF2B5EF4-FFF2-40B4-BE49-F238E27FC236}">
                    <a16:creationId xmlns:a16="http://schemas.microsoft.com/office/drawing/2014/main" id="{016DA46E-D19B-3542-833A-46A3BD1F1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0" name="Rectangle 368">
                <a:extLst>
                  <a:ext uri="{FF2B5EF4-FFF2-40B4-BE49-F238E27FC236}">
                    <a16:creationId xmlns:a16="http://schemas.microsoft.com/office/drawing/2014/main" id="{A78E3F74-6F47-094F-A66A-4F8A54AE2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" name="Group 369">
              <a:extLst>
                <a:ext uri="{FF2B5EF4-FFF2-40B4-BE49-F238E27FC236}">
                  <a16:creationId xmlns:a16="http://schemas.microsoft.com/office/drawing/2014/main" id="{0357B93A-3DFC-E846-B4CC-5817929042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5542" y="1558676"/>
              <a:ext cx="81180" cy="1176337"/>
              <a:chOff x="1008" y="1008"/>
              <a:chExt cx="96" cy="1392"/>
            </a:xfrm>
          </p:grpSpPr>
          <p:sp>
            <p:nvSpPr>
              <p:cNvPr id="291" name="Rectangle 370">
                <a:extLst>
                  <a:ext uri="{FF2B5EF4-FFF2-40B4-BE49-F238E27FC236}">
                    <a16:creationId xmlns:a16="http://schemas.microsoft.com/office/drawing/2014/main" id="{0FD12746-0E76-4948-8D56-0E858B05F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2" name="Rectangle 371">
                <a:extLst>
                  <a:ext uri="{FF2B5EF4-FFF2-40B4-BE49-F238E27FC236}">
                    <a16:creationId xmlns:a16="http://schemas.microsoft.com/office/drawing/2014/main" id="{90D5E12D-E277-D84C-AAF8-5A3D4E62E4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3" name="Rectangle 372">
                <a:extLst>
                  <a:ext uri="{FF2B5EF4-FFF2-40B4-BE49-F238E27FC236}">
                    <a16:creationId xmlns:a16="http://schemas.microsoft.com/office/drawing/2014/main" id="{D8083F5E-858F-4C49-8E1D-B75785A93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4" name="Rectangle 373">
                <a:extLst>
                  <a:ext uri="{FF2B5EF4-FFF2-40B4-BE49-F238E27FC236}">
                    <a16:creationId xmlns:a16="http://schemas.microsoft.com/office/drawing/2014/main" id="{1ED763C9-562A-D34D-AB18-884EBB610F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5" name="Rectangle 374">
                <a:extLst>
                  <a:ext uri="{FF2B5EF4-FFF2-40B4-BE49-F238E27FC236}">
                    <a16:creationId xmlns:a16="http://schemas.microsoft.com/office/drawing/2014/main" id="{584B5DFE-5709-E14F-9977-226F0D549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6" name="Rectangle 375">
                <a:extLst>
                  <a:ext uri="{FF2B5EF4-FFF2-40B4-BE49-F238E27FC236}">
                    <a16:creationId xmlns:a16="http://schemas.microsoft.com/office/drawing/2014/main" id="{637D7E13-4616-6543-B753-7A9F1D2AC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7" name="Rectangle 376">
                <a:extLst>
                  <a:ext uri="{FF2B5EF4-FFF2-40B4-BE49-F238E27FC236}">
                    <a16:creationId xmlns:a16="http://schemas.microsoft.com/office/drawing/2014/main" id="{87A6F5F3-3EAB-0748-894E-82F5C5D51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8" name="Rectangle 377">
                <a:extLst>
                  <a:ext uri="{FF2B5EF4-FFF2-40B4-BE49-F238E27FC236}">
                    <a16:creationId xmlns:a16="http://schemas.microsoft.com/office/drawing/2014/main" id="{1B683761-848F-0A4C-A142-9744AD39E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9" name="Rectangle 378">
                <a:extLst>
                  <a:ext uri="{FF2B5EF4-FFF2-40B4-BE49-F238E27FC236}">
                    <a16:creationId xmlns:a16="http://schemas.microsoft.com/office/drawing/2014/main" id="{4F0C7B06-CFF6-6740-9435-94A6D67B0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0" name="Rectangle 379">
                <a:extLst>
                  <a:ext uri="{FF2B5EF4-FFF2-40B4-BE49-F238E27FC236}">
                    <a16:creationId xmlns:a16="http://schemas.microsoft.com/office/drawing/2014/main" id="{3C54A581-072D-E841-963F-95CC6538C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9" name="Group 380">
              <a:extLst>
                <a:ext uri="{FF2B5EF4-FFF2-40B4-BE49-F238E27FC236}">
                  <a16:creationId xmlns:a16="http://schemas.microsoft.com/office/drawing/2014/main" id="{01A50754-B000-BE4F-8A7B-4879689CB8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07311" y="1558676"/>
              <a:ext cx="81180" cy="1176337"/>
              <a:chOff x="1152" y="1008"/>
              <a:chExt cx="96" cy="1392"/>
            </a:xfrm>
          </p:grpSpPr>
          <p:sp>
            <p:nvSpPr>
              <p:cNvPr id="281" name="Rectangle 381">
                <a:extLst>
                  <a:ext uri="{FF2B5EF4-FFF2-40B4-BE49-F238E27FC236}">
                    <a16:creationId xmlns:a16="http://schemas.microsoft.com/office/drawing/2014/main" id="{A4F7504F-FCA9-774F-A8B4-21118DE99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2" name="Rectangle 382">
                <a:extLst>
                  <a:ext uri="{FF2B5EF4-FFF2-40B4-BE49-F238E27FC236}">
                    <a16:creationId xmlns:a16="http://schemas.microsoft.com/office/drawing/2014/main" id="{33A502DC-EC6B-4042-BB25-684ACE0E5B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3" name="Rectangle 383">
                <a:extLst>
                  <a:ext uri="{FF2B5EF4-FFF2-40B4-BE49-F238E27FC236}">
                    <a16:creationId xmlns:a16="http://schemas.microsoft.com/office/drawing/2014/main" id="{AE2C810A-1AB7-3E43-A3CE-BD70858555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4" name="Rectangle 384">
                <a:extLst>
                  <a:ext uri="{FF2B5EF4-FFF2-40B4-BE49-F238E27FC236}">
                    <a16:creationId xmlns:a16="http://schemas.microsoft.com/office/drawing/2014/main" id="{DD499222-239D-7446-8D5E-CCBB7A3F86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5" name="Rectangle 385">
                <a:extLst>
                  <a:ext uri="{FF2B5EF4-FFF2-40B4-BE49-F238E27FC236}">
                    <a16:creationId xmlns:a16="http://schemas.microsoft.com/office/drawing/2014/main" id="{4740B9A7-FB04-344C-BDB2-33B6593DB9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6" name="Rectangle 386">
                <a:extLst>
                  <a:ext uri="{FF2B5EF4-FFF2-40B4-BE49-F238E27FC236}">
                    <a16:creationId xmlns:a16="http://schemas.microsoft.com/office/drawing/2014/main" id="{E33DCE5F-217B-8A4F-812C-F5549BA1E9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7" name="Rectangle 387">
                <a:extLst>
                  <a:ext uri="{FF2B5EF4-FFF2-40B4-BE49-F238E27FC236}">
                    <a16:creationId xmlns:a16="http://schemas.microsoft.com/office/drawing/2014/main" id="{AD1CF683-F3CF-B84B-9312-D2EDC5C773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8" name="Rectangle 388">
                <a:extLst>
                  <a:ext uri="{FF2B5EF4-FFF2-40B4-BE49-F238E27FC236}">
                    <a16:creationId xmlns:a16="http://schemas.microsoft.com/office/drawing/2014/main" id="{D7873808-2DC2-8146-BFD7-6EA3A351E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9" name="Rectangle 389">
                <a:extLst>
                  <a:ext uri="{FF2B5EF4-FFF2-40B4-BE49-F238E27FC236}">
                    <a16:creationId xmlns:a16="http://schemas.microsoft.com/office/drawing/2014/main" id="{DB735B7B-AE3A-C847-86AF-BE589BB4B9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0" name="Rectangle 390">
                <a:extLst>
                  <a:ext uri="{FF2B5EF4-FFF2-40B4-BE49-F238E27FC236}">
                    <a16:creationId xmlns:a16="http://schemas.microsoft.com/office/drawing/2014/main" id="{08D4EB4F-9FB5-164C-90CE-FF6F78660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11" name="Rectangle 392">
              <a:extLst>
                <a:ext uri="{FF2B5EF4-FFF2-40B4-BE49-F238E27FC236}">
                  <a16:creationId xmlns:a16="http://schemas.microsoft.com/office/drawing/2014/main" id="{DF390F3B-F5E2-A84D-A97A-90C618A09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" name="Rectangle 393">
              <a:extLst>
                <a:ext uri="{FF2B5EF4-FFF2-40B4-BE49-F238E27FC236}">
                  <a16:creationId xmlns:a16="http://schemas.microsoft.com/office/drawing/2014/main" id="{18EC09CF-D646-2742-BF6B-8667E3FFB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92374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" name="Rectangle 394">
              <a:extLst>
                <a:ext uri="{FF2B5EF4-FFF2-40B4-BE49-F238E27FC236}">
                  <a16:creationId xmlns:a16="http://schemas.microsoft.com/office/drawing/2014/main" id="{2CA89C99-081C-1B44-B9CF-235B78AC5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" name="Rectangle 395">
              <a:extLst>
                <a:ext uri="{FF2B5EF4-FFF2-40B4-BE49-F238E27FC236}">
                  <a16:creationId xmlns:a16="http://schemas.microsoft.com/office/drawing/2014/main" id="{BE25F43C-CE44-0C45-9B34-84EFC9845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" name="Rectangle 396">
              <a:extLst>
                <a:ext uri="{FF2B5EF4-FFF2-40B4-BE49-F238E27FC236}">
                  <a16:creationId xmlns:a16="http://schemas.microsoft.com/office/drawing/2014/main" id="{BB66D5FC-10C9-564E-8998-028B2C644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" name="Rectangle 397">
              <a:extLst>
                <a:ext uri="{FF2B5EF4-FFF2-40B4-BE49-F238E27FC236}">
                  <a16:creationId xmlns:a16="http://schemas.microsoft.com/office/drawing/2014/main" id="{4FB84482-99DC-DF4B-AC4F-9026E3D48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" name="Rectangle 398">
              <a:extLst>
                <a:ext uri="{FF2B5EF4-FFF2-40B4-BE49-F238E27FC236}">
                  <a16:creationId xmlns:a16="http://schemas.microsoft.com/office/drawing/2014/main" id="{5C50B383-593C-0644-9282-EFC668985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" name="Rectangle 399">
              <a:extLst>
                <a:ext uri="{FF2B5EF4-FFF2-40B4-BE49-F238E27FC236}">
                  <a16:creationId xmlns:a16="http://schemas.microsoft.com/office/drawing/2014/main" id="{A9181180-D4E1-B84F-AC59-B24A944AC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" name="Rectangle 400">
              <a:extLst>
                <a:ext uri="{FF2B5EF4-FFF2-40B4-BE49-F238E27FC236}">
                  <a16:creationId xmlns:a16="http://schemas.microsoft.com/office/drawing/2014/main" id="{EE74E769-46FF-1C4A-A823-27986A568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" name="Rectangle 401">
              <a:extLst>
                <a:ext uri="{FF2B5EF4-FFF2-40B4-BE49-F238E27FC236}">
                  <a16:creationId xmlns:a16="http://schemas.microsoft.com/office/drawing/2014/main" id="{EBB29BE2-6A8D-7542-99CD-4C69B2926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" name="Rectangle 402">
              <a:extLst>
                <a:ext uri="{FF2B5EF4-FFF2-40B4-BE49-F238E27FC236}">
                  <a16:creationId xmlns:a16="http://schemas.microsoft.com/office/drawing/2014/main" id="{83E43F6F-9B4A-054B-985F-42B74A2BE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" name="Rectangle 403">
              <a:extLst>
                <a:ext uri="{FF2B5EF4-FFF2-40B4-BE49-F238E27FC236}">
                  <a16:creationId xmlns:a16="http://schemas.microsoft.com/office/drawing/2014/main" id="{0F4E6ACC-6ECD-F14F-8A18-F43DC2E9F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" name="Rectangle 404">
              <a:extLst>
                <a:ext uri="{FF2B5EF4-FFF2-40B4-BE49-F238E27FC236}">
                  <a16:creationId xmlns:a16="http://schemas.microsoft.com/office/drawing/2014/main" id="{F3FDD8DA-36B5-3542-9878-F33B748BA5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" name="Rectangle 405">
              <a:extLst>
                <a:ext uri="{FF2B5EF4-FFF2-40B4-BE49-F238E27FC236}">
                  <a16:creationId xmlns:a16="http://schemas.microsoft.com/office/drawing/2014/main" id="{B4C899FE-15D9-2441-A88E-24DAC5D05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" name="Rectangle 406">
              <a:extLst>
                <a:ext uri="{FF2B5EF4-FFF2-40B4-BE49-F238E27FC236}">
                  <a16:creationId xmlns:a16="http://schemas.microsoft.com/office/drawing/2014/main" id="{0876C268-BEDF-D54E-8807-79E6DC473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" name="Rectangle 407">
              <a:extLst>
                <a:ext uri="{FF2B5EF4-FFF2-40B4-BE49-F238E27FC236}">
                  <a16:creationId xmlns:a16="http://schemas.microsoft.com/office/drawing/2014/main" id="{9CB800A9-4B96-A443-8993-6EEC75104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" name="Rectangle 408">
              <a:extLst>
                <a:ext uri="{FF2B5EF4-FFF2-40B4-BE49-F238E27FC236}">
                  <a16:creationId xmlns:a16="http://schemas.microsoft.com/office/drawing/2014/main" id="{85869E11-95D1-3449-AB2F-CFB039506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" name="Rectangle 409">
              <a:extLst>
                <a:ext uri="{FF2B5EF4-FFF2-40B4-BE49-F238E27FC236}">
                  <a16:creationId xmlns:a16="http://schemas.microsoft.com/office/drawing/2014/main" id="{6C3EB3CE-233F-5F42-B6AE-4E83B3ED7F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9" name="Rectangle 410">
              <a:extLst>
                <a:ext uri="{FF2B5EF4-FFF2-40B4-BE49-F238E27FC236}">
                  <a16:creationId xmlns:a16="http://schemas.microsoft.com/office/drawing/2014/main" id="{E2506B60-A5F2-A44F-B8B3-35D77029C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0" name="Rectangle 411">
              <a:extLst>
                <a:ext uri="{FF2B5EF4-FFF2-40B4-BE49-F238E27FC236}">
                  <a16:creationId xmlns:a16="http://schemas.microsoft.com/office/drawing/2014/main" id="{F4FFB72F-E41A-9642-BD64-783469579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1" name="Rectangle 412">
              <a:extLst>
                <a:ext uri="{FF2B5EF4-FFF2-40B4-BE49-F238E27FC236}">
                  <a16:creationId xmlns:a16="http://schemas.microsoft.com/office/drawing/2014/main" id="{BD10A6FF-5D6D-4245-879E-BE9EED90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2" name="Rectangle 413">
              <a:extLst>
                <a:ext uri="{FF2B5EF4-FFF2-40B4-BE49-F238E27FC236}">
                  <a16:creationId xmlns:a16="http://schemas.microsoft.com/office/drawing/2014/main" id="{77DD5412-4249-1D4F-A298-1F16BBBA9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3" name="Rectangle 414">
              <a:extLst>
                <a:ext uri="{FF2B5EF4-FFF2-40B4-BE49-F238E27FC236}">
                  <a16:creationId xmlns:a16="http://schemas.microsoft.com/office/drawing/2014/main" id="{0DB9352B-E8AD-8544-9096-8C51E85C0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" name="Rectangle 415">
              <a:extLst>
                <a:ext uri="{FF2B5EF4-FFF2-40B4-BE49-F238E27FC236}">
                  <a16:creationId xmlns:a16="http://schemas.microsoft.com/office/drawing/2014/main" id="{DD174B90-BDE3-954A-B41A-B4E2E7A7A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" name="Rectangle 416">
              <a:extLst>
                <a:ext uri="{FF2B5EF4-FFF2-40B4-BE49-F238E27FC236}">
                  <a16:creationId xmlns:a16="http://schemas.microsoft.com/office/drawing/2014/main" id="{CEA73693-9FE3-9946-A6BE-3A0DCEE9F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" name="Rectangle 417">
              <a:extLst>
                <a:ext uri="{FF2B5EF4-FFF2-40B4-BE49-F238E27FC236}">
                  <a16:creationId xmlns:a16="http://schemas.microsoft.com/office/drawing/2014/main" id="{FFE638AF-083A-CC40-A029-8D7301DF0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80205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" name="Rectangle 418">
              <a:extLst>
                <a:ext uri="{FF2B5EF4-FFF2-40B4-BE49-F238E27FC236}">
                  <a16:creationId xmlns:a16="http://schemas.microsoft.com/office/drawing/2014/main" id="{8E6F16B3-B39D-AA44-BE80-5E1B86BA6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65388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" name="Rectangle 419">
              <a:extLst>
                <a:ext uri="{FF2B5EF4-FFF2-40B4-BE49-F238E27FC236}">
                  <a16:creationId xmlns:a16="http://schemas.microsoft.com/office/drawing/2014/main" id="{A88621D4-5EF5-DA47-8F85-B44D9C459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" name="Rectangle 420">
              <a:extLst>
                <a:ext uri="{FF2B5EF4-FFF2-40B4-BE49-F238E27FC236}">
                  <a16:creationId xmlns:a16="http://schemas.microsoft.com/office/drawing/2014/main" id="{A51B6E7D-9F00-C341-8BA8-871078DB9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" name="Rectangle 421">
              <a:extLst>
                <a:ext uri="{FF2B5EF4-FFF2-40B4-BE49-F238E27FC236}">
                  <a16:creationId xmlns:a16="http://schemas.microsoft.com/office/drawing/2014/main" id="{17062D63-562F-6F42-B133-B125475C5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" name="Rectangle 422">
              <a:extLst>
                <a:ext uri="{FF2B5EF4-FFF2-40B4-BE49-F238E27FC236}">
                  <a16:creationId xmlns:a16="http://schemas.microsoft.com/office/drawing/2014/main" id="{44CF6BA0-FCF0-E341-A31E-1A804BC52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2" name="Rectangle 423">
              <a:extLst>
                <a:ext uri="{FF2B5EF4-FFF2-40B4-BE49-F238E27FC236}">
                  <a16:creationId xmlns:a16="http://schemas.microsoft.com/office/drawing/2014/main" id="{02D39C43-4793-2E4C-A505-B25F981C3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3" name="Rectangle 424">
              <a:extLst>
                <a:ext uri="{FF2B5EF4-FFF2-40B4-BE49-F238E27FC236}">
                  <a16:creationId xmlns:a16="http://schemas.microsoft.com/office/drawing/2014/main" id="{A9626096-8A43-B44B-867C-740BC59299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4" name="Rectangle 425">
              <a:extLst>
                <a:ext uri="{FF2B5EF4-FFF2-40B4-BE49-F238E27FC236}">
                  <a16:creationId xmlns:a16="http://schemas.microsoft.com/office/drawing/2014/main" id="{3562334B-B428-EE49-B063-B54306403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53219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" name="Rectangle 426">
              <a:extLst>
                <a:ext uri="{FF2B5EF4-FFF2-40B4-BE49-F238E27FC236}">
                  <a16:creationId xmlns:a16="http://schemas.microsoft.com/office/drawing/2014/main" id="{E5EAAC23-7F19-1244-8610-0FD7FF7808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" name="Rectangle 427">
              <a:extLst>
                <a:ext uri="{FF2B5EF4-FFF2-40B4-BE49-F238E27FC236}">
                  <a16:creationId xmlns:a16="http://schemas.microsoft.com/office/drawing/2014/main" id="{5434096D-FCDD-7E44-8C39-1AEE2B834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" name="Rectangle 428">
              <a:extLst>
                <a:ext uri="{FF2B5EF4-FFF2-40B4-BE49-F238E27FC236}">
                  <a16:creationId xmlns:a16="http://schemas.microsoft.com/office/drawing/2014/main" id="{00BBA801-120F-C745-9711-603D9AA08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" name="Rectangle 429">
              <a:extLst>
                <a:ext uri="{FF2B5EF4-FFF2-40B4-BE49-F238E27FC236}">
                  <a16:creationId xmlns:a16="http://schemas.microsoft.com/office/drawing/2014/main" id="{EF4B27EA-9A5A-B84C-AF87-FB195F7D7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" name="Rectangle 430">
              <a:extLst>
                <a:ext uri="{FF2B5EF4-FFF2-40B4-BE49-F238E27FC236}">
                  <a16:creationId xmlns:a16="http://schemas.microsoft.com/office/drawing/2014/main" id="{3C541111-DDCC-1A42-9EB4-2A257B548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" name="Rectangle 431">
              <a:extLst>
                <a:ext uri="{FF2B5EF4-FFF2-40B4-BE49-F238E27FC236}">
                  <a16:creationId xmlns:a16="http://schemas.microsoft.com/office/drawing/2014/main" id="{DD64BA68-BAB7-F043-8510-0F33208C4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" name="Rectangle 432">
              <a:extLst>
                <a:ext uri="{FF2B5EF4-FFF2-40B4-BE49-F238E27FC236}">
                  <a16:creationId xmlns:a16="http://schemas.microsoft.com/office/drawing/2014/main" id="{4EED7EF6-B3A5-BF4C-ABEF-D21BD2E89C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" name="Rectangle 433">
              <a:extLst>
                <a:ext uri="{FF2B5EF4-FFF2-40B4-BE49-F238E27FC236}">
                  <a16:creationId xmlns:a16="http://schemas.microsoft.com/office/drawing/2014/main" id="{29ED3D3C-EBBF-0E4E-9BF1-EB2EEAA0CB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" name="Rectangle 434">
              <a:extLst>
                <a:ext uri="{FF2B5EF4-FFF2-40B4-BE49-F238E27FC236}">
                  <a16:creationId xmlns:a16="http://schemas.microsoft.com/office/drawing/2014/main" id="{CF05A43A-1FF4-524F-A549-710A2ABE51A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" name="Rectangle 435">
              <a:extLst>
                <a:ext uri="{FF2B5EF4-FFF2-40B4-BE49-F238E27FC236}">
                  <a16:creationId xmlns:a16="http://schemas.microsoft.com/office/drawing/2014/main" id="{58307589-353B-F745-97AE-8DE24FAF3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" name="Rectangle 436">
              <a:extLst>
                <a:ext uri="{FF2B5EF4-FFF2-40B4-BE49-F238E27FC236}">
                  <a16:creationId xmlns:a16="http://schemas.microsoft.com/office/drawing/2014/main" id="{263BFDC8-E165-2E48-9C66-636687D170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" name="Rectangle 437">
              <a:extLst>
                <a:ext uri="{FF2B5EF4-FFF2-40B4-BE49-F238E27FC236}">
                  <a16:creationId xmlns:a16="http://schemas.microsoft.com/office/drawing/2014/main" id="{E5A55CFD-3E33-9D4F-AECD-F2E0C58FF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" name="Rectangle 438">
              <a:extLst>
                <a:ext uri="{FF2B5EF4-FFF2-40B4-BE49-F238E27FC236}">
                  <a16:creationId xmlns:a16="http://schemas.microsoft.com/office/drawing/2014/main" id="{52CE01C3-6816-0A4A-AB45-0C956ECB3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" name="Rectangle 439">
              <a:extLst>
                <a:ext uri="{FF2B5EF4-FFF2-40B4-BE49-F238E27FC236}">
                  <a16:creationId xmlns:a16="http://schemas.microsoft.com/office/drawing/2014/main" id="{8E89FD0E-CDCC-BF4A-8915-F7B2D5B8B0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9" name="Rectangle 440">
              <a:extLst>
                <a:ext uri="{FF2B5EF4-FFF2-40B4-BE49-F238E27FC236}">
                  <a16:creationId xmlns:a16="http://schemas.microsoft.com/office/drawing/2014/main" id="{23668AD8-EA2F-F04B-A54C-F6C25E0E6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0" name="Rectangle 441">
              <a:extLst>
                <a:ext uri="{FF2B5EF4-FFF2-40B4-BE49-F238E27FC236}">
                  <a16:creationId xmlns:a16="http://schemas.microsoft.com/office/drawing/2014/main" id="{79EF3CFE-1217-2D43-B6F8-619D297CC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1" name="Rectangle 442">
              <a:extLst>
                <a:ext uri="{FF2B5EF4-FFF2-40B4-BE49-F238E27FC236}">
                  <a16:creationId xmlns:a16="http://schemas.microsoft.com/office/drawing/2014/main" id="{D442A7EB-59C2-1544-98E9-35960DF59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1671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2" name="Rectangle 443">
              <a:extLst>
                <a:ext uri="{FF2B5EF4-FFF2-40B4-BE49-F238E27FC236}">
                  <a16:creationId xmlns:a16="http://schemas.microsoft.com/office/drawing/2014/main" id="{87E65EEE-AA4E-5846-96AC-97019DCCC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41050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3" name="Rectangle 444">
              <a:extLst>
                <a:ext uri="{FF2B5EF4-FFF2-40B4-BE49-F238E27FC236}">
                  <a16:creationId xmlns:a16="http://schemas.microsoft.com/office/drawing/2014/main" id="{CC22C642-57D2-474A-94CF-F0CDDC20C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4" name="Rectangle 445">
              <a:extLst>
                <a:ext uri="{FF2B5EF4-FFF2-40B4-BE49-F238E27FC236}">
                  <a16:creationId xmlns:a16="http://schemas.microsoft.com/office/drawing/2014/main" id="{99F87104-3DFB-7C48-B8B2-B2AA57ADAE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5" name="Rectangle 446">
              <a:extLst>
                <a:ext uri="{FF2B5EF4-FFF2-40B4-BE49-F238E27FC236}">
                  <a16:creationId xmlns:a16="http://schemas.microsoft.com/office/drawing/2014/main" id="{1D88E6EC-6D35-EC48-B526-D9D21F2CF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" name="Rectangle 447">
              <a:extLst>
                <a:ext uri="{FF2B5EF4-FFF2-40B4-BE49-F238E27FC236}">
                  <a16:creationId xmlns:a16="http://schemas.microsoft.com/office/drawing/2014/main" id="{8EDDF0BD-16CA-EB45-A820-637AFF93C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" name="Rectangle 448">
              <a:extLst>
                <a:ext uri="{FF2B5EF4-FFF2-40B4-BE49-F238E27FC236}">
                  <a16:creationId xmlns:a16="http://schemas.microsoft.com/office/drawing/2014/main" id="{95836B25-2641-5E40-ADAD-A91FAF52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" name="Rectangle 449">
              <a:extLst>
                <a:ext uri="{FF2B5EF4-FFF2-40B4-BE49-F238E27FC236}">
                  <a16:creationId xmlns:a16="http://schemas.microsoft.com/office/drawing/2014/main" id="{DA8E49D9-4DCF-EC48-8DC9-7F897FA672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" name="Rectangle 450">
              <a:extLst>
                <a:ext uri="{FF2B5EF4-FFF2-40B4-BE49-F238E27FC236}">
                  <a16:creationId xmlns:a16="http://schemas.microsoft.com/office/drawing/2014/main" id="{5A06467F-3244-634A-B6AD-FABE6EDEE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" name="Rectangle 451">
              <a:extLst>
                <a:ext uri="{FF2B5EF4-FFF2-40B4-BE49-F238E27FC236}">
                  <a16:creationId xmlns:a16="http://schemas.microsoft.com/office/drawing/2014/main" id="{68819B3F-CA83-D948-B886-88542DAD6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" name="Rectangle 452">
              <a:extLst>
                <a:ext uri="{FF2B5EF4-FFF2-40B4-BE49-F238E27FC236}">
                  <a16:creationId xmlns:a16="http://schemas.microsoft.com/office/drawing/2014/main" id="{63654308-4944-4241-805F-46984192E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" name="Rectangle 453">
              <a:extLst>
                <a:ext uri="{FF2B5EF4-FFF2-40B4-BE49-F238E27FC236}">
                  <a16:creationId xmlns:a16="http://schemas.microsoft.com/office/drawing/2014/main" id="{F41D69F4-696D-3A4E-9140-709E3D8FCD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" name="Rectangle 454">
              <a:extLst>
                <a:ext uri="{FF2B5EF4-FFF2-40B4-BE49-F238E27FC236}">
                  <a16:creationId xmlns:a16="http://schemas.microsoft.com/office/drawing/2014/main" id="{6F6E4F99-D3AB-8F4C-88B1-18A402641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" name="Rectangle 455">
              <a:extLst>
                <a:ext uri="{FF2B5EF4-FFF2-40B4-BE49-F238E27FC236}">
                  <a16:creationId xmlns:a16="http://schemas.microsoft.com/office/drawing/2014/main" id="{D6E33653-26EE-6645-9D37-6F3AD9298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" name="Rectangle 456">
              <a:extLst>
                <a:ext uri="{FF2B5EF4-FFF2-40B4-BE49-F238E27FC236}">
                  <a16:creationId xmlns:a16="http://schemas.microsoft.com/office/drawing/2014/main" id="{9EDE1000-2A87-3343-A6A9-7054512E3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" name="Rectangle 457">
              <a:extLst>
                <a:ext uri="{FF2B5EF4-FFF2-40B4-BE49-F238E27FC236}">
                  <a16:creationId xmlns:a16="http://schemas.microsoft.com/office/drawing/2014/main" id="{724C3A9B-9094-174F-B178-507FF56A51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" name="Rectangle 458">
              <a:extLst>
                <a:ext uri="{FF2B5EF4-FFF2-40B4-BE49-F238E27FC236}">
                  <a16:creationId xmlns:a16="http://schemas.microsoft.com/office/drawing/2014/main" id="{462B0D90-5D38-2946-8769-70F400560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" name="Rectangle 459">
              <a:extLst>
                <a:ext uri="{FF2B5EF4-FFF2-40B4-BE49-F238E27FC236}">
                  <a16:creationId xmlns:a16="http://schemas.microsoft.com/office/drawing/2014/main" id="{50C5B945-7B85-EB44-9AFD-21D79D5D4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" name="Rectangle 460">
              <a:extLst>
                <a:ext uri="{FF2B5EF4-FFF2-40B4-BE49-F238E27FC236}">
                  <a16:creationId xmlns:a16="http://schemas.microsoft.com/office/drawing/2014/main" id="{3DE6C351-C37F-5746-8C42-E2846FEE9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55867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" name="Rectangle 461">
              <a:extLst>
                <a:ext uri="{FF2B5EF4-FFF2-40B4-BE49-F238E27FC236}">
                  <a16:creationId xmlns:a16="http://schemas.microsoft.com/office/drawing/2014/main" id="{04A9900C-BAA9-7547-B70B-E46B9E0A98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68036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" name="Rectangle 462">
              <a:extLst>
                <a:ext uri="{FF2B5EF4-FFF2-40B4-BE49-F238E27FC236}">
                  <a16:creationId xmlns:a16="http://schemas.microsoft.com/office/drawing/2014/main" id="{B7CDDC11-9FFF-A441-BAC6-C9BD9DE97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80205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" name="Rectangle 463">
              <a:extLst>
                <a:ext uri="{FF2B5EF4-FFF2-40B4-BE49-F238E27FC236}">
                  <a16:creationId xmlns:a16="http://schemas.microsoft.com/office/drawing/2014/main" id="{68C5B6CB-AC66-C642-9BEE-E5C41F9E88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" name="Rectangle 464">
              <a:extLst>
                <a:ext uri="{FF2B5EF4-FFF2-40B4-BE49-F238E27FC236}">
                  <a16:creationId xmlns:a16="http://schemas.microsoft.com/office/drawing/2014/main" id="{BCB188A0-D3D8-7042-886C-1E64C5C21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" name="Rectangle 465">
              <a:extLst>
                <a:ext uri="{FF2B5EF4-FFF2-40B4-BE49-F238E27FC236}">
                  <a16:creationId xmlns:a16="http://schemas.microsoft.com/office/drawing/2014/main" id="{AE9F82FC-B48D-5B46-AB7C-B88332D839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92374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" name="Rectangle 466">
              <a:extLst>
                <a:ext uri="{FF2B5EF4-FFF2-40B4-BE49-F238E27FC236}">
                  <a16:creationId xmlns:a16="http://schemas.microsoft.com/office/drawing/2014/main" id="{06BDF2E0-77F0-DF45-A630-EDBE154E4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80205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" name="Rectangle 467">
              <a:extLst>
                <a:ext uri="{FF2B5EF4-FFF2-40B4-BE49-F238E27FC236}">
                  <a16:creationId xmlns:a16="http://schemas.microsoft.com/office/drawing/2014/main" id="{38F93F62-B2E9-7446-ADAA-B346BFD23C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92374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" name="Rectangle 468">
              <a:extLst>
                <a:ext uri="{FF2B5EF4-FFF2-40B4-BE49-F238E27FC236}">
                  <a16:creationId xmlns:a16="http://schemas.microsoft.com/office/drawing/2014/main" id="{2EAC84B9-EDDD-0C4A-B337-A28B57505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04543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" name="Rectangle 469">
              <a:extLst>
                <a:ext uri="{FF2B5EF4-FFF2-40B4-BE49-F238E27FC236}">
                  <a16:creationId xmlns:a16="http://schemas.microsoft.com/office/drawing/2014/main" id="{18501808-73BB-5A4D-92A7-0DD4DC5C3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53219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" name="Rectangle 470">
              <a:extLst>
                <a:ext uri="{FF2B5EF4-FFF2-40B4-BE49-F238E27FC236}">
                  <a16:creationId xmlns:a16="http://schemas.microsoft.com/office/drawing/2014/main" id="{A0405808-542A-E447-987F-2B5CDF7CCB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65388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" name="Rectangle 471">
              <a:extLst>
                <a:ext uri="{FF2B5EF4-FFF2-40B4-BE49-F238E27FC236}">
                  <a16:creationId xmlns:a16="http://schemas.microsoft.com/office/drawing/2014/main" id="{22CA1D2E-DB54-8748-8F5A-CB53F1C1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41050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" name="Rectangle 472">
              <a:extLst>
                <a:ext uri="{FF2B5EF4-FFF2-40B4-BE49-F238E27FC236}">
                  <a16:creationId xmlns:a16="http://schemas.microsoft.com/office/drawing/2014/main" id="{3410753B-DC3A-C44E-89F8-5EED3A3E4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55867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" name="Rectangle 473">
              <a:extLst>
                <a:ext uri="{FF2B5EF4-FFF2-40B4-BE49-F238E27FC236}">
                  <a16:creationId xmlns:a16="http://schemas.microsoft.com/office/drawing/2014/main" id="{BC4E1BD4-52D9-8E43-8412-7BE35A4F5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68036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" name="Rectangle 474">
              <a:extLst>
                <a:ext uri="{FF2B5EF4-FFF2-40B4-BE49-F238E27FC236}">
                  <a16:creationId xmlns:a16="http://schemas.microsoft.com/office/drawing/2014/main" id="{D107483C-F5E7-EC4E-92F9-FA11A00B2C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" name="Rectangle 475">
              <a:extLst>
                <a:ext uri="{FF2B5EF4-FFF2-40B4-BE49-F238E27FC236}">
                  <a16:creationId xmlns:a16="http://schemas.microsoft.com/office/drawing/2014/main" id="{861919FF-9B49-E944-B8A2-FF4E6B511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" name="Rectangle 478">
              <a:extLst>
                <a:ext uri="{FF2B5EF4-FFF2-40B4-BE49-F238E27FC236}">
                  <a16:creationId xmlns:a16="http://schemas.microsoft.com/office/drawing/2014/main" id="{7747C9E1-B7E7-6A46-83AB-EB2D7E2BDD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" name="Rectangle 479">
              <a:extLst>
                <a:ext uri="{FF2B5EF4-FFF2-40B4-BE49-F238E27FC236}">
                  <a16:creationId xmlns:a16="http://schemas.microsoft.com/office/drawing/2014/main" id="{55D67E98-3A54-8149-A1CC-593AC13C1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" name="Rectangle 482">
              <a:extLst>
                <a:ext uri="{FF2B5EF4-FFF2-40B4-BE49-F238E27FC236}">
                  <a16:creationId xmlns:a16="http://schemas.microsoft.com/office/drawing/2014/main" id="{5BFE255D-D7EB-4445-A03A-0E67F48BAA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8" name="Rectangle 509">
              <a:extLst>
                <a:ext uri="{FF2B5EF4-FFF2-40B4-BE49-F238E27FC236}">
                  <a16:creationId xmlns:a16="http://schemas.microsoft.com/office/drawing/2014/main" id="{FB464D6E-2765-6244-8B54-54E44CA5934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9" name="Rectangle 510">
              <a:extLst>
                <a:ext uri="{FF2B5EF4-FFF2-40B4-BE49-F238E27FC236}">
                  <a16:creationId xmlns:a16="http://schemas.microsoft.com/office/drawing/2014/main" id="{5DCD2BB6-9225-3C4B-95F1-83345C6B4FF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0" name="Rectangle 511">
              <a:extLst>
                <a:ext uri="{FF2B5EF4-FFF2-40B4-BE49-F238E27FC236}">
                  <a16:creationId xmlns:a16="http://schemas.microsoft.com/office/drawing/2014/main" id="{B0FC66C8-1CB7-C94F-BDD7-AFA713FDC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1" name="Rectangle 512">
              <a:extLst>
                <a:ext uri="{FF2B5EF4-FFF2-40B4-BE49-F238E27FC236}">
                  <a16:creationId xmlns:a16="http://schemas.microsoft.com/office/drawing/2014/main" id="{94F459D0-1B45-5A4B-ABF8-15FDD94E42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2" name="Rectangle 513">
              <a:extLst>
                <a:ext uri="{FF2B5EF4-FFF2-40B4-BE49-F238E27FC236}">
                  <a16:creationId xmlns:a16="http://schemas.microsoft.com/office/drawing/2014/main" id="{7683D3F4-87E5-514D-951D-9CC3E55120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3" name="Rectangle 514">
              <a:extLst>
                <a:ext uri="{FF2B5EF4-FFF2-40B4-BE49-F238E27FC236}">
                  <a16:creationId xmlns:a16="http://schemas.microsoft.com/office/drawing/2014/main" id="{871237DF-7E5A-DD4A-B6CE-2AFD04E1D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4" name="Rectangle 515">
              <a:extLst>
                <a:ext uri="{FF2B5EF4-FFF2-40B4-BE49-F238E27FC236}">
                  <a16:creationId xmlns:a16="http://schemas.microsoft.com/office/drawing/2014/main" id="{E83B3195-061D-C642-A7EF-8B74AF97780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5" name="Rectangle 516">
              <a:extLst>
                <a:ext uri="{FF2B5EF4-FFF2-40B4-BE49-F238E27FC236}">
                  <a16:creationId xmlns:a16="http://schemas.microsoft.com/office/drawing/2014/main" id="{7415224B-0067-8F4A-9426-C3BD0910A9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6" name="Rectangle 517">
              <a:extLst>
                <a:ext uri="{FF2B5EF4-FFF2-40B4-BE49-F238E27FC236}">
                  <a16:creationId xmlns:a16="http://schemas.microsoft.com/office/drawing/2014/main" id="{13DBAB2F-E72A-354C-8FC3-645188F7E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7" name="Rectangle 518">
              <a:extLst>
                <a:ext uri="{FF2B5EF4-FFF2-40B4-BE49-F238E27FC236}">
                  <a16:creationId xmlns:a16="http://schemas.microsoft.com/office/drawing/2014/main" id="{6901CE08-D8A4-0A40-BF55-DDA4B07D21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8" name="Rectangle 519">
              <a:extLst>
                <a:ext uri="{FF2B5EF4-FFF2-40B4-BE49-F238E27FC236}">
                  <a16:creationId xmlns:a16="http://schemas.microsoft.com/office/drawing/2014/main" id="{C0112E39-F427-7C40-8C22-0C7E6A0EA9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9" name="Rectangle 520">
              <a:extLst>
                <a:ext uri="{FF2B5EF4-FFF2-40B4-BE49-F238E27FC236}">
                  <a16:creationId xmlns:a16="http://schemas.microsoft.com/office/drawing/2014/main" id="{9A878F98-2BD7-0643-85AE-D020FF9B7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0" name="Rectangle 521">
              <a:extLst>
                <a:ext uri="{FF2B5EF4-FFF2-40B4-BE49-F238E27FC236}">
                  <a16:creationId xmlns:a16="http://schemas.microsoft.com/office/drawing/2014/main" id="{A3BDE73F-37F8-1145-8F22-2B62BB73625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1" name="Rectangle 522">
              <a:extLst>
                <a:ext uri="{FF2B5EF4-FFF2-40B4-BE49-F238E27FC236}">
                  <a16:creationId xmlns:a16="http://schemas.microsoft.com/office/drawing/2014/main" id="{51AB6F48-5C09-B042-B258-AB9546CC4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2" name="Rectangle 523">
              <a:extLst>
                <a:ext uri="{FF2B5EF4-FFF2-40B4-BE49-F238E27FC236}">
                  <a16:creationId xmlns:a16="http://schemas.microsoft.com/office/drawing/2014/main" id="{FF492FD0-3E5A-5543-8CEC-64665A30D1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92374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3" name="Rectangle 524">
              <a:extLst>
                <a:ext uri="{FF2B5EF4-FFF2-40B4-BE49-F238E27FC236}">
                  <a16:creationId xmlns:a16="http://schemas.microsoft.com/office/drawing/2014/main" id="{E7F9C21E-7692-BF4D-B8FE-EC158BE99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4" name="Rectangle 525">
              <a:extLst>
                <a:ext uri="{FF2B5EF4-FFF2-40B4-BE49-F238E27FC236}">
                  <a16:creationId xmlns:a16="http://schemas.microsoft.com/office/drawing/2014/main" id="{B6C7F35C-397C-174B-8FA3-9099F84E9F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5" name="Rectangle 526">
              <a:extLst>
                <a:ext uri="{FF2B5EF4-FFF2-40B4-BE49-F238E27FC236}">
                  <a16:creationId xmlns:a16="http://schemas.microsoft.com/office/drawing/2014/main" id="{8675B66D-C39D-BF4D-B788-7F8581A51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6" name="Rectangle 527">
              <a:extLst>
                <a:ext uri="{FF2B5EF4-FFF2-40B4-BE49-F238E27FC236}">
                  <a16:creationId xmlns:a16="http://schemas.microsoft.com/office/drawing/2014/main" id="{B23A396D-90E9-8D4E-8F09-80E1D01997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68036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7" name="Rectangle 528">
              <a:extLst>
                <a:ext uri="{FF2B5EF4-FFF2-40B4-BE49-F238E27FC236}">
                  <a16:creationId xmlns:a16="http://schemas.microsoft.com/office/drawing/2014/main" id="{3DABADFC-1D06-164F-BB16-9D125F57D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80205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8" name="Rectangle 529">
              <a:extLst>
                <a:ext uri="{FF2B5EF4-FFF2-40B4-BE49-F238E27FC236}">
                  <a16:creationId xmlns:a16="http://schemas.microsoft.com/office/drawing/2014/main" id="{5F33190D-942A-3D44-9246-53335BF98A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41050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9" name="Rectangle 530">
              <a:extLst>
                <a:ext uri="{FF2B5EF4-FFF2-40B4-BE49-F238E27FC236}">
                  <a16:creationId xmlns:a16="http://schemas.microsoft.com/office/drawing/2014/main" id="{390E72F8-9BF4-B54A-89DC-A7F749A76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53219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0" name="Rectangle 531">
              <a:extLst>
                <a:ext uri="{FF2B5EF4-FFF2-40B4-BE49-F238E27FC236}">
                  <a16:creationId xmlns:a16="http://schemas.microsoft.com/office/drawing/2014/main" id="{6643958A-D2A2-B149-902E-0C7A85193B9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65388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1" name="Rectangle 532">
              <a:extLst>
                <a:ext uri="{FF2B5EF4-FFF2-40B4-BE49-F238E27FC236}">
                  <a16:creationId xmlns:a16="http://schemas.microsoft.com/office/drawing/2014/main" id="{5E29C269-B5FB-284F-8507-D905561606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2" name="Rectangle 533">
              <a:extLst>
                <a:ext uri="{FF2B5EF4-FFF2-40B4-BE49-F238E27FC236}">
                  <a16:creationId xmlns:a16="http://schemas.microsoft.com/office/drawing/2014/main" id="{A623F332-03E2-3045-AA7F-AFE9719843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3" name="Rectangle 534">
              <a:extLst>
                <a:ext uri="{FF2B5EF4-FFF2-40B4-BE49-F238E27FC236}">
                  <a16:creationId xmlns:a16="http://schemas.microsoft.com/office/drawing/2014/main" id="{7903B96E-F861-C244-9698-6B7CB866CE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4" name="Rectangle 535">
              <a:extLst>
                <a:ext uri="{FF2B5EF4-FFF2-40B4-BE49-F238E27FC236}">
                  <a16:creationId xmlns:a16="http://schemas.microsoft.com/office/drawing/2014/main" id="{4BF86C3D-B43C-F44F-832E-BD8BD31FA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5" name="Rectangle 536">
              <a:extLst>
                <a:ext uri="{FF2B5EF4-FFF2-40B4-BE49-F238E27FC236}">
                  <a16:creationId xmlns:a16="http://schemas.microsoft.com/office/drawing/2014/main" id="{94B1638D-CDBF-1A41-8768-BAF074B00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6" name="Rectangle 537">
              <a:extLst>
                <a:ext uri="{FF2B5EF4-FFF2-40B4-BE49-F238E27FC236}">
                  <a16:creationId xmlns:a16="http://schemas.microsoft.com/office/drawing/2014/main" id="{6DB6DE2C-0974-2A47-ADF8-FEF7C96F2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7" name="Rectangle 538">
              <a:extLst>
                <a:ext uri="{FF2B5EF4-FFF2-40B4-BE49-F238E27FC236}">
                  <a16:creationId xmlns:a16="http://schemas.microsoft.com/office/drawing/2014/main" id="{8A460E5E-665B-E442-ABC8-6A2FC28A3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65388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8" name="Rectangle 539">
              <a:extLst>
                <a:ext uri="{FF2B5EF4-FFF2-40B4-BE49-F238E27FC236}">
                  <a16:creationId xmlns:a16="http://schemas.microsoft.com/office/drawing/2014/main" id="{A60D433F-7E6E-564A-907D-00E39C873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9" name="Rectangle 540">
              <a:extLst>
                <a:ext uri="{FF2B5EF4-FFF2-40B4-BE49-F238E27FC236}">
                  <a16:creationId xmlns:a16="http://schemas.microsoft.com/office/drawing/2014/main" id="{4BD363C7-34F2-9144-8B77-81ED1CFA3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0" name="Rectangle 541">
              <a:extLst>
                <a:ext uri="{FF2B5EF4-FFF2-40B4-BE49-F238E27FC236}">
                  <a16:creationId xmlns:a16="http://schemas.microsoft.com/office/drawing/2014/main" id="{A4B41978-C843-9D48-84B1-A266DCF7D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1" name="Rectangle 542">
              <a:extLst>
                <a:ext uri="{FF2B5EF4-FFF2-40B4-BE49-F238E27FC236}">
                  <a16:creationId xmlns:a16="http://schemas.microsoft.com/office/drawing/2014/main" id="{881FF01C-952A-A444-AE0A-6C13E0026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3" name="Rectangle 544">
              <a:extLst>
                <a:ext uri="{FF2B5EF4-FFF2-40B4-BE49-F238E27FC236}">
                  <a16:creationId xmlns:a16="http://schemas.microsoft.com/office/drawing/2014/main" id="{538D08C8-A8D8-9149-B51D-0ADA1F72E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4" name="Rectangle 545">
              <a:extLst>
                <a:ext uri="{FF2B5EF4-FFF2-40B4-BE49-F238E27FC236}">
                  <a16:creationId xmlns:a16="http://schemas.microsoft.com/office/drawing/2014/main" id="{98D3A888-3AC8-7F48-AFC8-0A75904CC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5" name="Rectangle 546">
              <a:extLst>
                <a:ext uri="{FF2B5EF4-FFF2-40B4-BE49-F238E27FC236}">
                  <a16:creationId xmlns:a16="http://schemas.microsoft.com/office/drawing/2014/main" id="{40FDF56B-CFE2-5049-91D7-11E37EF74D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6" name="Rectangle 547">
              <a:extLst>
                <a:ext uri="{FF2B5EF4-FFF2-40B4-BE49-F238E27FC236}">
                  <a16:creationId xmlns:a16="http://schemas.microsoft.com/office/drawing/2014/main" id="{DBD74366-B8F2-7B4F-B9D5-CEF351F758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7" name="Rectangle 548">
              <a:extLst>
                <a:ext uri="{FF2B5EF4-FFF2-40B4-BE49-F238E27FC236}">
                  <a16:creationId xmlns:a16="http://schemas.microsoft.com/office/drawing/2014/main" id="{2DBF23C4-E49D-8647-83C2-616ACD4F7B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8" name="Rectangle 549">
              <a:extLst>
                <a:ext uri="{FF2B5EF4-FFF2-40B4-BE49-F238E27FC236}">
                  <a16:creationId xmlns:a16="http://schemas.microsoft.com/office/drawing/2014/main" id="{0B4B7524-4EA6-484A-93F5-63C3C4828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0" name="Rectangle 551">
              <a:extLst>
                <a:ext uri="{FF2B5EF4-FFF2-40B4-BE49-F238E27FC236}">
                  <a16:creationId xmlns:a16="http://schemas.microsoft.com/office/drawing/2014/main" id="{64DC3DB3-694C-9A4B-9350-00DBC8C50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5" name="Rectangle 556">
              <a:extLst>
                <a:ext uri="{FF2B5EF4-FFF2-40B4-BE49-F238E27FC236}">
                  <a16:creationId xmlns:a16="http://schemas.microsoft.com/office/drawing/2014/main" id="{DE451D05-55D8-9A49-9B6C-998E3C252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6" name="Rectangle 557">
              <a:extLst>
                <a:ext uri="{FF2B5EF4-FFF2-40B4-BE49-F238E27FC236}">
                  <a16:creationId xmlns:a16="http://schemas.microsoft.com/office/drawing/2014/main" id="{2DE56E7C-CC23-D049-AB0C-DF4C2A2C85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7" name="Rectangle 558">
              <a:extLst>
                <a:ext uri="{FF2B5EF4-FFF2-40B4-BE49-F238E27FC236}">
                  <a16:creationId xmlns:a16="http://schemas.microsoft.com/office/drawing/2014/main" id="{40874805-6ACE-EF49-8CEC-AC32FC6C9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8" name="Rectangle 559">
              <a:extLst>
                <a:ext uri="{FF2B5EF4-FFF2-40B4-BE49-F238E27FC236}">
                  <a16:creationId xmlns:a16="http://schemas.microsoft.com/office/drawing/2014/main" id="{241EFE66-EC4E-E444-B58D-4E8A0D1E5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9" name="Rectangle 560">
              <a:extLst>
                <a:ext uri="{FF2B5EF4-FFF2-40B4-BE49-F238E27FC236}">
                  <a16:creationId xmlns:a16="http://schemas.microsoft.com/office/drawing/2014/main" id="{67642DEA-F159-F642-8DB0-64835EBD4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0" name="Rectangle 561">
              <a:extLst>
                <a:ext uri="{FF2B5EF4-FFF2-40B4-BE49-F238E27FC236}">
                  <a16:creationId xmlns:a16="http://schemas.microsoft.com/office/drawing/2014/main" id="{B3A0A2A0-A7D4-2248-B6AC-4DFED7FFEE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1" name="Rectangle 562">
              <a:extLst>
                <a:ext uri="{FF2B5EF4-FFF2-40B4-BE49-F238E27FC236}">
                  <a16:creationId xmlns:a16="http://schemas.microsoft.com/office/drawing/2014/main" id="{B5815248-60CB-FE4F-94D1-D798FBBFD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2" name="Rectangle 563">
              <a:extLst>
                <a:ext uri="{FF2B5EF4-FFF2-40B4-BE49-F238E27FC236}">
                  <a16:creationId xmlns:a16="http://schemas.microsoft.com/office/drawing/2014/main" id="{B227EE09-B916-6F46-8C26-FD4C5ED08D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0" name="Rectangle 571">
              <a:extLst>
                <a:ext uri="{FF2B5EF4-FFF2-40B4-BE49-F238E27FC236}">
                  <a16:creationId xmlns:a16="http://schemas.microsoft.com/office/drawing/2014/main" id="{D2CC39F2-7C33-D241-A293-DCDB08710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1" name="Rectangle 572">
              <a:extLst>
                <a:ext uri="{FF2B5EF4-FFF2-40B4-BE49-F238E27FC236}">
                  <a16:creationId xmlns:a16="http://schemas.microsoft.com/office/drawing/2014/main" id="{A5963C40-6439-DF47-B5F3-4E8FC596F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2" name="Rectangle 573">
              <a:extLst>
                <a:ext uri="{FF2B5EF4-FFF2-40B4-BE49-F238E27FC236}">
                  <a16:creationId xmlns:a16="http://schemas.microsoft.com/office/drawing/2014/main" id="{70E9A265-9BAF-5E4B-A8A4-F9F8D968E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3" name="Rectangle 574">
              <a:extLst>
                <a:ext uri="{FF2B5EF4-FFF2-40B4-BE49-F238E27FC236}">
                  <a16:creationId xmlns:a16="http://schemas.microsoft.com/office/drawing/2014/main" id="{22466008-38AA-FC47-8987-1F6D3201B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5" name="Rectangle 576">
              <a:extLst>
                <a:ext uri="{FF2B5EF4-FFF2-40B4-BE49-F238E27FC236}">
                  <a16:creationId xmlns:a16="http://schemas.microsoft.com/office/drawing/2014/main" id="{9F26FE27-F83B-4E4E-9B49-CD6C818EE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6" name="Rectangle 577">
              <a:extLst>
                <a:ext uri="{FF2B5EF4-FFF2-40B4-BE49-F238E27FC236}">
                  <a16:creationId xmlns:a16="http://schemas.microsoft.com/office/drawing/2014/main" id="{82AF4319-1C0B-D94D-8BC6-84DFF062B5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7" name="Rectangle 578">
              <a:extLst>
                <a:ext uri="{FF2B5EF4-FFF2-40B4-BE49-F238E27FC236}">
                  <a16:creationId xmlns:a16="http://schemas.microsoft.com/office/drawing/2014/main" id="{D3923765-52DE-404D-AE92-433E1093AD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8" name="Rectangle 579">
              <a:extLst>
                <a:ext uri="{FF2B5EF4-FFF2-40B4-BE49-F238E27FC236}">
                  <a16:creationId xmlns:a16="http://schemas.microsoft.com/office/drawing/2014/main" id="{E4111E17-7D2D-8347-95CD-6F850CD06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9" name="Rectangle 580">
              <a:extLst>
                <a:ext uri="{FF2B5EF4-FFF2-40B4-BE49-F238E27FC236}">
                  <a16:creationId xmlns:a16="http://schemas.microsoft.com/office/drawing/2014/main" id="{C7B86B29-C702-A84A-903F-D1C84CE28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0" name="Rectangle 581">
              <a:extLst>
                <a:ext uri="{FF2B5EF4-FFF2-40B4-BE49-F238E27FC236}">
                  <a16:creationId xmlns:a16="http://schemas.microsoft.com/office/drawing/2014/main" id="{EDDD05C8-724B-244F-8223-0015013FB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6" name="Rectangle 587">
              <a:extLst>
                <a:ext uri="{FF2B5EF4-FFF2-40B4-BE49-F238E27FC236}">
                  <a16:creationId xmlns:a16="http://schemas.microsoft.com/office/drawing/2014/main" id="{3CF369A7-C238-0647-B5F2-A72558702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7" name="Rectangle 588">
              <a:extLst>
                <a:ext uri="{FF2B5EF4-FFF2-40B4-BE49-F238E27FC236}">
                  <a16:creationId xmlns:a16="http://schemas.microsoft.com/office/drawing/2014/main" id="{A0001585-A0DB-7148-87D4-A7B008FFF5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9" name="Rectangle 590">
              <a:extLst>
                <a:ext uri="{FF2B5EF4-FFF2-40B4-BE49-F238E27FC236}">
                  <a16:creationId xmlns:a16="http://schemas.microsoft.com/office/drawing/2014/main" id="{627CB5F8-49EB-4A4D-9606-3AC4B125C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0" name="Rectangle 591">
              <a:extLst>
                <a:ext uri="{FF2B5EF4-FFF2-40B4-BE49-F238E27FC236}">
                  <a16:creationId xmlns:a16="http://schemas.microsoft.com/office/drawing/2014/main" id="{B0FB7F4A-A22F-624E-B4E7-D29C8168B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1" name="Rectangle 592">
              <a:extLst>
                <a:ext uri="{FF2B5EF4-FFF2-40B4-BE49-F238E27FC236}">
                  <a16:creationId xmlns:a16="http://schemas.microsoft.com/office/drawing/2014/main" id="{A44FB2CD-8C57-7D4E-B12B-5EFEC6CC5B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2" name="Rectangle 593">
              <a:extLst>
                <a:ext uri="{FF2B5EF4-FFF2-40B4-BE49-F238E27FC236}">
                  <a16:creationId xmlns:a16="http://schemas.microsoft.com/office/drawing/2014/main" id="{064C2304-BA05-064A-85F9-0E303FE6C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3" name="Rectangle 594">
              <a:extLst>
                <a:ext uri="{FF2B5EF4-FFF2-40B4-BE49-F238E27FC236}">
                  <a16:creationId xmlns:a16="http://schemas.microsoft.com/office/drawing/2014/main" id="{59FC238B-6A32-0B44-BD7E-72FD46058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4" name="Rectangle 595">
              <a:extLst>
                <a:ext uri="{FF2B5EF4-FFF2-40B4-BE49-F238E27FC236}">
                  <a16:creationId xmlns:a16="http://schemas.microsoft.com/office/drawing/2014/main" id="{2A6A1B2A-3A53-6248-8886-05013DCFFF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5" name="Rectangle 596">
              <a:extLst>
                <a:ext uri="{FF2B5EF4-FFF2-40B4-BE49-F238E27FC236}">
                  <a16:creationId xmlns:a16="http://schemas.microsoft.com/office/drawing/2014/main" id="{8E06ACD3-BF14-2F44-B6F5-F3596FBE6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6" name="Rectangle 597">
              <a:extLst>
                <a:ext uri="{FF2B5EF4-FFF2-40B4-BE49-F238E27FC236}">
                  <a16:creationId xmlns:a16="http://schemas.microsoft.com/office/drawing/2014/main" id="{06E499A0-C0D6-654D-9305-38A84AC9B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7" name="Rectangle 598">
              <a:extLst>
                <a:ext uri="{FF2B5EF4-FFF2-40B4-BE49-F238E27FC236}">
                  <a16:creationId xmlns:a16="http://schemas.microsoft.com/office/drawing/2014/main" id="{8E37933F-4475-F644-993C-42F0DED87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8" name="Rectangle 599">
              <a:extLst>
                <a:ext uri="{FF2B5EF4-FFF2-40B4-BE49-F238E27FC236}">
                  <a16:creationId xmlns:a16="http://schemas.microsoft.com/office/drawing/2014/main" id="{35C13738-0FFF-1940-A826-876F342C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9" name="Rectangle 600">
              <a:extLst>
                <a:ext uri="{FF2B5EF4-FFF2-40B4-BE49-F238E27FC236}">
                  <a16:creationId xmlns:a16="http://schemas.microsoft.com/office/drawing/2014/main" id="{D4D6D4BA-8411-FD40-85A6-EE2A143A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0" name="Rectangle 601">
              <a:extLst>
                <a:ext uri="{FF2B5EF4-FFF2-40B4-BE49-F238E27FC236}">
                  <a16:creationId xmlns:a16="http://schemas.microsoft.com/office/drawing/2014/main" id="{BBB22631-4031-8742-B3B3-03D0ABD80B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1" name="Rectangle 602">
              <a:extLst>
                <a:ext uri="{FF2B5EF4-FFF2-40B4-BE49-F238E27FC236}">
                  <a16:creationId xmlns:a16="http://schemas.microsoft.com/office/drawing/2014/main" id="{466434A5-9909-064D-9513-F146CE97E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2" name="Rectangle 603">
              <a:extLst>
                <a:ext uri="{FF2B5EF4-FFF2-40B4-BE49-F238E27FC236}">
                  <a16:creationId xmlns:a16="http://schemas.microsoft.com/office/drawing/2014/main" id="{4EC19EEE-902B-8E48-828A-57AB8BFBAD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3" name="Rectangle 604">
              <a:extLst>
                <a:ext uri="{FF2B5EF4-FFF2-40B4-BE49-F238E27FC236}">
                  <a16:creationId xmlns:a16="http://schemas.microsoft.com/office/drawing/2014/main" id="{0E9B8754-707F-EA4E-A8A7-368EB69D8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4" name="Rectangle 605">
              <a:extLst>
                <a:ext uri="{FF2B5EF4-FFF2-40B4-BE49-F238E27FC236}">
                  <a16:creationId xmlns:a16="http://schemas.microsoft.com/office/drawing/2014/main" id="{5FBC90EB-05A0-7740-9C1A-1915DC18D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5" name="Rectangle 606">
              <a:extLst>
                <a:ext uri="{FF2B5EF4-FFF2-40B4-BE49-F238E27FC236}">
                  <a16:creationId xmlns:a16="http://schemas.microsoft.com/office/drawing/2014/main" id="{30DA65DF-E1E5-5047-BCCE-30C49FCC0C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6" name="Rectangle 607">
              <a:extLst>
                <a:ext uri="{FF2B5EF4-FFF2-40B4-BE49-F238E27FC236}">
                  <a16:creationId xmlns:a16="http://schemas.microsoft.com/office/drawing/2014/main" id="{34FE0196-5861-9D43-935D-57AA1C739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7" name="Rectangle 608">
              <a:extLst>
                <a:ext uri="{FF2B5EF4-FFF2-40B4-BE49-F238E27FC236}">
                  <a16:creationId xmlns:a16="http://schemas.microsoft.com/office/drawing/2014/main" id="{50CB8492-DDEA-1F4C-951E-17492719E5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8" name="Rectangle 609">
              <a:extLst>
                <a:ext uri="{FF2B5EF4-FFF2-40B4-BE49-F238E27FC236}">
                  <a16:creationId xmlns:a16="http://schemas.microsoft.com/office/drawing/2014/main" id="{A50CC1CF-8ECB-774A-B3FE-9700DD8A44D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9" name="Rectangle 610">
              <a:extLst>
                <a:ext uri="{FF2B5EF4-FFF2-40B4-BE49-F238E27FC236}">
                  <a16:creationId xmlns:a16="http://schemas.microsoft.com/office/drawing/2014/main" id="{8748AA32-217A-8749-B7F1-C5B559FBC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0" name="Rectangle 611">
              <a:extLst>
                <a:ext uri="{FF2B5EF4-FFF2-40B4-BE49-F238E27FC236}">
                  <a16:creationId xmlns:a16="http://schemas.microsoft.com/office/drawing/2014/main" id="{61297AFC-AB97-BB4A-98BF-8D232C4E85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1" name="Rectangle 612">
              <a:extLst>
                <a:ext uri="{FF2B5EF4-FFF2-40B4-BE49-F238E27FC236}">
                  <a16:creationId xmlns:a16="http://schemas.microsoft.com/office/drawing/2014/main" id="{31CD8DF2-92C9-844F-AD3C-46E0B4BA153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2" name="Rectangle 613">
              <a:extLst>
                <a:ext uri="{FF2B5EF4-FFF2-40B4-BE49-F238E27FC236}">
                  <a16:creationId xmlns:a16="http://schemas.microsoft.com/office/drawing/2014/main" id="{D67E2360-DAD8-3C4A-A66A-FB5549468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3" name="Rectangle 614">
              <a:extLst>
                <a:ext uri="{FF2B5EF4-FFF2-40B4-BE49-F238E27FC236}">
                  <a16:creationId xmlns:a16="http://schemas.microsoft.com/office/drawing/2014/main" id="{C361BD46-6248-6043-AC62-15B8A2C0FBF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4" name="Rectangle 615">
              <a:extLst>
                <a:ext uri="{FF2B5EF4-FFF2-40B4-BE49-F238E27FC236}">
                  <a16:creationId xmlns:a16="http://schemas.microsoft.com/office/drawing/2014/main" id="{58E23045-47A6-2C49-87EE-CE7742B8FD1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5" name="Rectangle 616">
              <a:extLst>
                <a:ext uri="{FF2B5EF4-FFF2-40B4-BE49-F238E27FC236}">
                  <a16:creationId xmlns:a16="http://schemas.microsoft.com/office/drawing/2014/main" id="{41FEE512-19B7-E543-A987-4CB10E71A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6" name="Rectangle 617">
              <a:extLst>
                <a:ext uri="{FF2B5EF4-FFF2-40B4-BE49-F238E27FC236}">
                  <a16:creationId xmlns:a16="http://schemas.microsoft.com/office/drawing/2014/main" id="{87B8872B-073D-5249-9189-91F2EFF4A4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7" name="Rectangle 618">
              <a:extLst>
                <a:ext uri="{FF2B5EF4-FFF2-40B4-BE49-F238E27FC236}">
                  <a16:creationId xmlns:a16="http://schemas.microsoft.com/office/drawing/2014/main" id="{513F8792-1B7F-EF41-93F0-FBBE816ECC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8" name="Rectangle 619">
              <a:extLst>
                <a:ext uri="{FF2B5EF4-FFF2-40B4-BE49-F238E27FC236}">
                  <a16:creationId xmlns:a16="http://schemas.microsoft.com/office/drawing/2014/main" id="{8623D1BC-09DD-2D4A-A31D-41580A04C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9" name="Rectangle 620">
              <a:extLst>
                <a:ext uri="{FF2B5EF4-FFF2-40B4-BE49-F238E27FC236}">
                  <a16:creationId xmlns:a16="http://schemas.microsoft.com/office/drawing/2014/main" id="{17A766A0-CBFA-8D4B-8924-660EAB67155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0" name="Rectangle 621">
              <a:extLst>
                <a:ext uri="{FF2B5EF4-FFF2-40B4-BE49-F238E27FC236}">
                  <a16:creationId xmlns:a16="http://schemas.microsoft.com/office/drawing/2014/main" id="{1B07895F-7210-2F4B-AA92-E8C1829B5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1" name="Rectangle 622">
              <a:extLst>
                <a:ext uri="{FF2B5EF4-FFF2-40B4-BE49-F238E27FC236}">
                  <a16:creationId xmlns:a16="http://schemas.microsoft.com/office/drawing/2014/main" id="{73276B4B-7AF8-7547-9F0F-4F7265377EA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2" name="Rectangle 623">
              <a:extLst>
                <a:ext uri="{FF2B5EF4-FFF2-40B4-BE49-F238E27FC236}">
                  <a16:creationId xmlns:a16="http://schemas.microsoft.com/office/drawing/2014/main" id="{3B672F40-F66D-074A-A2A6-2622966C5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3" name="Rectangle 624">
              <a:extLst>
                <a:ext uri="{FF2B5EF4-FFF2-40B4-BE49-F238E27FC236}">
                  <a16:creationId xmlns:a16="http://schemas.microsoft.com/office/drawing/2014/main" id="{BA59784C-B481-784A-92E4-69A522440E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92374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4" name="Rectangle 625">
              <a:extLst>
                <a:ext uri="{FF2B5EF4-FFF2-40B4-BE49-F238E27FC236}">
                  <a16:creationId xmlns:a16="http://schemas.microsoft.com/office/drawing/2014/main" id="{1EA58C00-44E6-C943-9173-D8D90796F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04543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5" name="Rectangle 626">
              <a:extLst>
                <a:ext uri="{FF2B5EF4-FFF2-40B4-BE49-F238E27FC236}">
                  <a16:creationId xmlns:a16="http://schemas.microsoft.com/office/drawing/2014/main" id="{08550FE8-EA9C-2444-8036-75A01D116EA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6" name="Rectangle 627">
              <a:extLst>
                <a:ext uri="{FF2B5EF4-FFF2-40B4-BE49-F238E27FC236}">
                  <a16:creationId xmlns:a16="http://schemas.microsoft.com/office/drawing/2014/main" id="{47421255-2E5B-5640-9DE3-9F982B69FD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7" name="Rectangle 628">
              <a:extLst>
                <a:ext uri="{FF2B5EF4-FFF2-40B4-BE49-F238E27FC236}">
                  <a16:creationId xmlns:a16="http://schemas.microsoft.com/office/drawing/2014/main" id="{DBBEB2F2-BB74-7343-BC5C-7C07A66B5D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68036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8" name="Rectangle 629">
              <a:extLst>
                <a:ext uri="{FF2B5EF4-FFF2-40B4-BE49-F238E27FC236}">
                  <a16:creationId xmlns:a16="http://schemas.microsoft.com/office/drawing/2014/main" id="{519F5A24-F9E6-1542-B689-94B7A309B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80205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9" name="Rectangle 630">
              <a:extLst>
                <a:ext uri="{FF2B5EF4-FFF2-40B4-BE49-F238E27FC236}">
                  <a16:creationId xmlns:a16="http://schemas.microsoft.com/office/drawing/2014/main" id="{6EFD3728-8CB1-4A4E-9BD2-3D803CC25EC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0" name="Rectangle 631">
              <a:extLst>
                <a:ext uri="{FF2B5EF4-FFF2-40B4-BE49-F238E27FC236}">
                  <a16:creationId xmlns:a16="http://schemas.microsoft.com/office/drawing/2014/main" id="{3EC57FD2-E077-1943-A3FC-79FBE0E92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55867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1" name="Rectangle 632">
              <a:extLst>
                <a:ext uri="{FF2B5EF4-FFF2-40B4-BE49-F238E27FC236}">
                  <a16:creationId xmlns:a16="http://schemas.microsoft.com/office/drawing/2014/main" id="{D79C41FF-1A36-BC45-8E12-749D213356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65388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2" name="Rectangle 633">
              <a:extLst>
                <a:ext uri="{FF2B5EF4-FFF2-40B4-BE49-F238E27FC236}">
                  <a16:creationId xmlns:a16="http://schemas.microsoft.com/office/drawing/2014/main" id="{96C397DE-397F-B04E-8EE9-2FF516AF13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1671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3" name="Rectangle 634">
              <a:extLst>
                <a:ext uri="{FF2B5EF4-FFF2-40B4-BE49-F238E27FC236}">
                  <a16:creationId xmlns:a16="http://schemas.microsoft.com/office/drawing/2014/main" id="{14AF68D8-1111-FB4F-A56F-2E9B44E08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2888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4" name="Rectangle 635">
              <a:extLst>
                <a:ext uri="{FF2B5EF4-FFF2-40B4-BE49-F238E27FC236}">
                  <a16:creationId xmlns:a16="http://schemas.microsoft.com/office/drawing/2014/main" id="{C8E7F7AF-49BD-AC40-A977-081D2568D2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41050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5" name="Rectangle 636">
              <a:extLst>
                <a:ext uri="{FF2B5EF4-FFF2-40B4-BE49-F238E27FC236}">
                  <a16:creationId xmlns:a16="http://schemas.microsoft.com/office/drawing/2014/main" id="{5FD56F8C-7821-0249-B3F3-D257F55DD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53219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6" name="Rectangle 637">
              <a:extLst>
                <a:ext uri="{FF2B5EF4-FFF2-40B4-BE49-F238E27FC236}">
                  <a16:creationId xmlns:a16="http://schemas.microsoft.com/office/drawing/2014/main" id="{8C35D969-FF62-4447-8646-AAC1AD683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7" name="Rectangle 638">
              <a:extLst>
                <a:ext uri="{FF2B5EF4-FFF2-40B4-BE49-F238E27FC236}">
                  <a16:creationId xmlns:a16="http://schemas.microsoft.com/office/drawing/2014/main" id="{C3E86374-10FD-E84E-96B6-698D30218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8" name="Rectangle 639">
              <a:extLst>
                <a:ext uri="{FF2B5EF4-FFF2-40B4-BE49-F238E27FC236}">
                  <a16:creationId xmlns:a16="http://schemas.microsoft.com/office/drawing/2014/main" id="{8CD66E15-9710-2C4A-B3F7-03B5FF985D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9" name="Rectangle 640">
              <a:extLst>
                <a:ext uri="{FF2B5EF4-FFF2-40B4-BE49-F238E27FC236}">
                  <a16:creationId xmlns:a16="http://schemas.microsoft.com/office/drawing/2014/main" id="{CA4A5934-90BD-2A45-BE73-6C75D2AD4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0" name="Rectangle 641">
              <a:extLst>
                <a:ext uri="{FF2B5EF4-FFF2-40B4-BE49-F238E27FC236}">
                  <a16:creationId xmlns:a16="http://schemas.microsoft.com/office/drawing/2014/main" id="{DC93F6FE-D5D0-C141-9536-FF039B401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1" name="Rectangle 642">
              <a:extLst>
                <a:ext uri="{FF2B5EF4-FFF2-40B4-BE49-F238E27FC236}">
                  <a16:creationId xmlns:a16="http://schemas.microsoft.com/office/drawing/2014/main" id="{7D91F285-C114-D744-AA5F-AF620ECC0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2" name="Rectangle 643">
              <a:extLst>
                <a:ext uri="{FF2B5EF4-FFF2-40B4-BE49-F238E27FC236}">
                  <a16:creationId xmlns:a16="http://schemas.microsoft.com/office/drawing/2014/main" id="{0B6BEA81-C943-B142-A10F-EB8D5C2D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3" name="Rectangle 644">
              <a:extLst>
                <a:ext uri="{FF2B5EF4-FFF2-40B4-BE49-F238E27FC236}">
                  <a16:creationId xmlns:a16="http://schemas.microsoft.com/office/drawing/2014/main" id="{5159A624-DD4F-4741-A3FC-7A91CD4A3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04543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4" name="Rectangle 645">
              <a:extLst>
                <a:ext uri="{FF2B5EF4-FFF2-40B4-BE49-F238E27FC236}">
                  <a16:creationId xmlns:a16="http://schemas.microsoft.com/office/drawing/2014/main" id="{05C99D0B-8E38-8C4A-94D0-DD0A91DBE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1671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5" name="Rectangle 646">
              <a:extLst>
                <a:ext uri="{FF2B5EF4-FFF2-40B4-BE49-F238E27FC236}">
                  <a16:creationId xmlns:a16="http://schemas.microsoft.com/office/drawing/2014/main" id="{8DB635D9-7631-B843-A674-F47C7B756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2888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6" name="Rectangle 647">
              <a:extLst>
                <a:ext uri="{FF2B5EF4-FFF2-40B4-BE49-F238E27FC236}">
                  <a16:creationId xmlns:a16="http://schemas.microsoft.com/office/drawing/2014/main" id="{E6434EA8-45ED-4940-A08D-964A62B39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7" name="Rectangle 648">
              <a:extLst>
                <a:ext uri="{FF2B5EF4-FFF2-40B4-BE49-F238E27FC236}">
                  <a16:creationId xmlns:a16="http://schemas.microsoft.com/office/drawing/2014/main" id="{A8B53D81-DEFD-E74F-B5AF-65ABE668D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8" name="Rectangle 649">
              <a:extLst>
                <a:ext uri="{FF2B5EF4-FFF2-40B4-BE49-F238E27FC236}">
                  <a16:creationId xmlns:a16="http://schemas.microsoft.com/office/drawing/2014/main" id="{264D24DF-EE92-5F4A-91EC-643CF91CE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9" name="Rectangle 650">
              <a:extLst>
                <a:ext uri="{FF2B5EF4-FFF2-40B4-BE49-F238E27FC236}">
                  <a16:creationId xmlns:a16="http://schemas.microsoft.com/office/drawing/2014/main" id="{BEF06281-EC23-B449-92F2-B80977320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0" name="Rectangle 651">
              <a:extLst>
                <a:ext uri="{FF2B5EF4-FFF2-40B4-BE49-F238E27FC236}">
                  <a16:creationId xmlns:a16="http://schemas.microsoft.com/office/drawing/2014/main" id="{5B719AE9-8D55-004C-BA21-9FACC4965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1" name="Rectangle 652">
              <a:extLst>
                <a:ext uri="{FF2B5EF4-FFF2-40B4-BE49-F238E27FC236}">
                  <a16:creationId xmlns:a16="http://schemas.microsoft.com/office/drawing/2014/main" id="{552BC79F-7058-E24A-9F66-91752E242F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2" name="Rectangle 653">
              <a:extLst>
                <a:ext uri="{FF2B5EF4-FFF2-40B4-BE49-F238E27FC236}">
                  <a16:creationId xmlns:a16="http://schemas.microsoft.com/office/drawing/2014/main" id="{473E6B78-58C1-314F-9903-76F3DE077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3" name="Rectangle 654">
              <a:extLst>
                <a:ext uri="{FF2B5EF4-FFF2-40B4-BE49-F238E27FC236}">
                  <a16:creationId xmlns:a16="http://schemas.microsoft.com/office/drawing/2014/main" id="{25BC9BFE-7B94-7343-8229-0DE7C5163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4" name="Rectangle 655">
              <a:extLst>
                <a:ext uri="{FF2B5EF4-FFF2-40B4-BE49-F238E27FC236}">
                  <a16:creationId xmlns:a16="http://schemas.microsoft.com/office/drawing/2014/main" id="{35D71981-B27E-084C-978B-6D2CFCB16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1671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5" name="Rectangle 656">
              <a:extLst>
                <a:ext uri="{FF2B5EF4-FFF2-40B4-BE49-F238E27FC236}">
                  <a16:creationId xmlns:a16="http://schemas.microsoft.com/office/drawing/2014/main" id="{2E05D14B-8C62-C64D-9A06-01B6CCF40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6" name="Rectangle 657">
              <a:extLst>
                <a:ext uri="{FF2B5EF4-FFF2-40B4-BE49-F238E27FC236}">
                  <a16:creationId xmlns:a16="http://schemas.microsoft.com/office/drawing/2014/main" id="{472534F3-4AD3-B449-A5B3-09B125337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7" name="Rectangle 658">
              <a:extLst>
                <a:ext uri="{FF2B5EF4-FFF2-40B4-BE49-F238E27FC236}">
                  <a16:creationId xmlns:a16="http://schemas.microsoft.com/office/drawing/2014/main" id="{EBD22695-2C55-AF4A-8856-438148C64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8" name="Rectangle 659">
              <a:extLst>
                <a:ext uri="{FF2B5EF4-FFF2-40B4-BE49-F238E27FC236}">
                  <a16:creationId xmlns:a16="http://schemas.microsoft.com/office/drawing/2014/main" id="{66F95AD5-5D4C-5B46-8C4D-A8475143D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9" name="Rectangle 660">
              <a:extLst>
                <a:ext uri="{FF2B5EF4-FFF2-40B4-BE49-F238E27FC236}">
                  <a16:creationId xmlns:a16="http://schemas.microsoft.com/office/drawing/2014/main" id="{46B6494C-9FAB-F949-9629-3FEF0FAB6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288816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0" name="Rectangle 661">
              <a:extLst>
                <a:ext uri="{FF2B5EF4-FFF2-40B4-BE49-F238E27FC236}">
                  <a16:creationId xmlns:a16="http://schemas.microsoft.com/office/drawing/2014/main" id="{741430CB-A2D5-A94A-987A-ED0097060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333" name="Group 336">
              <a:extLst>
                <a:ext uri="{FF2B5EF4-FFF2-40B4-BE49-F238E27FC236}">
                  <a16:creationId xmlns:a16="http://schemas.microsoft.com/office/drawing/2014/main" id="{CD102203-F92C-564A-A8AB-07C8B97EB4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212" y="1550931"/>
              <a:ext cx="81180" cy="1176337"/>
              <a:chOff x="576" y="1008"/>
              <a:chExt cx="96" cy="1392"/>
            </a:xfrm>
          </p:grpSpPr>
          <p:sp>
            <p:nvSpPr>
              <p:cNvPr id="649" name="Rectangle 337">
                <a:extLst>
                  <a:ext uri="{FF2B5EF4-FFF2-40B4-BE49-F238E27FC236}">
                    <a16:creationId xmlns:a16="http://schemas.microsoft.com/office/drawing/2014/main" id="{0FF775AF-C523-1246-B11C-83F23C83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0" name="Rectangle 338">
                <a:extLst>
                  <a:ext uri="{FF2B5EF4-FFF2-40B4-BE49-F238E27FC236}">
                    <a16:creationId xmlns:a16="http://schemas.microsoft.com/office/drawing/2014/main" id="{9C472464-174C-624A-B405-13288575D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1" name="Rectangle 339">
                <a:extLst>
                  <a:ext uri="{FF2B5EF4-FFF2-40B4-BE49-F238E27FC236}">
                    <a16:creationId xmlns:a16="http://schemas.microsoft.com/office/drawing/2014/main" id="{BA33132B-7670-7E47-B47B-F7E2F2D8E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2" name="Rectangle 340">
                <a:extLst>
                  <a:ext uri="{FF2B5EF4-FFF2-40B4-BE49-F238E27FC236}">
                    <a16:creationId xmlns:a16="http://schemas.microsoft.com/office/drawing/2014/main" id="{566CCF5B-0742-3343-A9F1-90476F8C61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3" name="Rectangle 341">
                <a:extLst>
                  <a:ext uri="{FF2B5EF4-FFF2-40B4-BE49-F238E27FC236}">
                    <a16:creationId xmlns:a16="http://schemas.microsoft.com/office/drawing/2014/main" id="{91C22B82-7494-5141-8F57-DC26E2D70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4" name="Rectangle 342">
                <a:extLst>
                  <a:ext uri="{FF2B5EF4-FFF2-40B4-BE49-F238E27FC236}">
                    <a16:creationId xmlns:a16="http://schemas.microsoft.com/office/drawing/2014/main" id="{E5015681-135C-1548-9B12-718D08F45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5" name="Rectangle 343">
                <a:extLst>
                  <a:ext uri="{FF2B5EF4-FFF2-40B4-BE49-F238E27FC236}">
                    <a16:creationId xmlns:a16="http://schemas.microsoft.com/office/drawing/2014/main" id="{8985443D-C6D4-924A-A777-3D8F464FB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6" name="Rectangle 344">
                <a:extLst>
                  <a:ext uri="{FF2B5EF4-FFF2-40B4-BE49-F238E27FC236}">
                    <a16:creationId xmlns:a16="http://schemas.microsoft.com/office/drawing/2014/main" id="{0D7C09D6-4822-DC41-B9D4-40ABF3AA4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7" name="Rectangle 345">
                <a:extLst>
                  <a:ext uri="{FF2B5EF4-FFF2-40B4-BE49-F238E27FC236}">
                    <a16:creationId xmlns:a16="http://schemas.microsoft.com/office/drawing/2014/main" id="{D0906096-A421-D04A-BDB1-BD1D18D59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8" name="Rectangle 346">
                <a:extLst>
                  <a:ext uri="{FF2B5EF4-FFF2-40B4-BE49-F238E27FC236}">
                    <a16:creationId xmlns:a16="http://schemas.microsoft.com/office/drawing/2014/main" id="{B69F7348-B417-7441-8833-CC5E8237AF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4" name="Group 347">
              <a:extLst>
                <a:ext uri="{FF2B5EF4-FFF2-40B4-BE49-F238E27FC236}">
                  <a16:creationId xmlns:a16="http://schemas.microsoft.com/office/drawing/2014/main" id="{7F5BCB3D-1C39-1F4B-A563-B3107E2D8C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0982" y="1550931"/>
              <a:ext cx="81180" cy="1176337"/>
              <a:chOff x="720" y="1008"/>
              <a:chExt cx="96" cy="1392"/>
            </a:xfrm>
          </p:grpSpPr>
          <p:sp>
            <p:nvSpPr>
              <p:cNvPr id="639" name="Rectangle 348">
                <a:extLst>
                  <a:ext uri="{FF2B5EF4-FFF2-40B4-BE49-F238E27FC236}">
                    <a16:creationId xmlns:a16="http://schemas.microsoft.com/office/drawing/2014/main" id="{C95B2D81-6D63-6A4C-9AE7-E5F0BB0F40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0" name="Rectangle 349">
                <a:extLst>
                  <a:ext uri="{FF2B5EF4-FFF2-40B4-BE49-F238E27FC236}">
                    <a16:creationId xmlns:a16="http://schemas.microsoft.com/office/drawing/2014/main" id="{C1AD7264-1AD1-C447-AD8D-BB622C299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1" name="Rectangle 350">
                <a:extLst>
                  <a:ext uri="{FF2B5EF4-FFF2-40B4-BE49-F238E27FC236}">
                    <a16:creationId xmlns:a16="http://schemas.microsoft.com/office/drawing/2014/main" id="{31F730D2-990A-634E-9986-3FA1CFFCC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2" name="Rectangle 351">
                <a:extLst>
                  <a:ext uri="{FF2B5EF4-FFF2-40B4-BE49-F238E27FC236}">
                    <a16:creationId xmlns:a16="http://schemas.microsoft.com/office/drawing/2014/main" id="{22044F74-7F1D-C541-9825-62E7FE904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3" name="Rectangle 352">
                <a:extLst>
                  <a:ext uri="{FF2B5EF4-FFF2-40B4-BE49-F238E27FC236}">
                    <a16:creationId xmlns:a16="http://schemas.microsoft.com/office/drawing/2014/main" id="{ABF15BCA-2A32-9745-B6C7-DD552B5EA8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4" name="Rectangle 353">
                <a:extLst>
                  <a:ext uri="{FF2B5EF4-FFF2-40B4-BE49-F238E27FC236}">
                    <a16:creationId xmlns:a16="http://schemas.microsoft.com/office/drawing/2014/main" id="{EAB7233D-A5DB-E848-834E-E860DAECB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5" name="Rectangle 354">
                <a:extLst>
                  <a:ext uri="{FF2B5EF4-FFF2-40B4-BE49-F238E27FC236}">
                    <a16:creationId xmlns:a16="http://schemas.microsoft.com/office/drawing/2014/main" id="{7D62DC61-BCFA-9A4A-B311-167885DF2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6" name="Rectangle 355">
                <a:extLst>
                  <a:ext uri="{FF2B5EF4-FFF2-40B4-BE49-F238E27FC236}">
                    <a16:creationId xmlns:a16="http://schemas.microsoft.com/office/drawing/2014/main" id="{E60934F6-A052-9849-8F47-4EA30BED9A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7" name="Rectangle 356">
                <a:extLst>
                  <a:ext uri="{FF2B5EF4-FFF2-40B4-BE49-F238E27FC236}">
                    <a16:creationId xmlns:a16="http://schemas.microsoft.com/office/drawing/2014/main" id="{C990670E-4A01-954E-9870-8D74DA473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8" name="Rectangle 357">
                <a:extLst>
                  <a:ext uri="{FF2B5EF4-FFF2-40B4-BE49-F238E27FC236}">
                    <a16:creationId xmlns:a16="http://schemas.microsoft.com/office/drawing/2014/main" id="{283795D2-D5DC-A44E-B086-FD5CBB3566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5" name="Group 358">
              <a:extLst>
                <a:ext uri="{FF2B5EF4-FFF2-40B4-BE49-F238E27FC236}">
                  <a16:creationId xmlns:a16="http://schemas.microsoft.com/office/drawing/2014/main" id="{91A89779-1FC8-6D4F-A0BC-B11E33953B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52751" y="1550931"/>
              <a:ext cx="81180" cy="1176337"/>
              <a:chOff x="864" y="1008"/>
              <a:chExt cx="96" cy="1392"/>
            </a:xfrm>
          </p:grpSpPr>
          <p:sp>
            <p:nvSpPr>
              <p:cNvPr id="629" name="Rectangle 359">
                <a:extLst>
                  <a:ext uri="{FF2B5EF4-FFF2-40B4-BE49-F238E27FC236}">
                    <a16:creationId xmlns:a16="http://schemas.microsoft.com/office/drawing/2014/main" id="{FD054F21-944A-8443-A84D-8968590C3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0" name="Rectangle 360">
                <a:extLst>
                  <a:ext uri="{FF2B5EF4-FFF2-40B4-BE49-F238E27FC236}">
                    <a16:creationId xmlns:a16="http://schemas.microsoft.com/office/drawing/2014/main" id="{BE34D194-22F3-7A44-853E-1C8488558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1" name="Rectangle 361">
                <a:extLst>
                  <a:ext uri="{FF2B5EF4-FFF2-40B4-BE49-F238E27FC236}">
                    <a16:creationId xmlns:a16="http://schemas.microsoft.com/office/drawing/2014/main" id="{84A1D377-5B02-5D44-BE1C-79B600030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2" name="Rectangle 362">
                <a:extLst>
                  <a:ext uri="{FF2B5EF4-FFF2-40B4-BE49-F238E27FC236}">
                    <a16:creationId xmlns:a16="http://schemas.microsoft.com/office/drawing/2014/main" id="{CB4E64A2-F16F-7741-BD91-7916355E7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3" name="Rectangle 363">
                <a:extLst>
                  <a:ext uri="{FF2B5EF4-FFF2-40B4-BE49-F238E27FC236}">
                    <a16:creationId xmlns:a16="http://schemas.microsoft.com/office/drawing/2014/main" id="{D65FF0DB-0797-8C4D-9B0F-065D69F69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4" name="Rectangle 364">
                <a:extLst>
                  <a:ext uri="{FF2B5EF4-FFF2-40B4-BE49-F238E27FC236}">
                    <a16:creationId xmlns:a16="http://schemas.microsoft.com/office/drawing/2014/main" id="{84A63BB9-D46A-0E4C-8DC4-FDDE0BD16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5" name="Rectangle 365">
                <a:extLst>
                  <a:ext uri="{FF2B5EF4-FFF2-40B4-BE49-F238E27FC236}">
                    <a16:creationId xmlns:a16="http://schemas.microsoft.com/office/drawing/2014/main" id="{F45742A8-D388-CA4E-A388-383BAFED1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6" name="Rectangle 366">
                <a:extLst>
                  <a:ext uri="{FF2B5EF4-FFF2-40B4-BE49-F238E27FC236}">
                    <a16:creationId xmlns:a16="http://schemas.microsoft.com/office/drawing/2014/main" id="{B743F047-3CE8-2847-9FCC-2E17C96C4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7" name="Rectangle 367">
                <a:extLst>
                  <a:ext uri="{FF2B5EF4-FFF2-40B4-BE49-F238E27FC236}">
                    <a16:creationId xmlns:a16="http://schemas.microsoft.com/office/drawing/2014/main" id="{BCD237C6-7FEC-DC4C-946D-6DB805B5B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8" name="Rectangle 368">
                <a:extLst>
                  <a:ext uri="{FF2B5EF4-FFF2-40B4-BE49-F238E27FC236}">
                    <a16:creationId xmlns:a16="http://schemas.microsoft.com/office/drawing/2014/main" id="{50E7245B-DE6B-9546-B5F9-F5BA17E71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6" name="Group 369">
              <a:extLst>
                <a:ext uri="{FF2B5EF4-FFF2-40B4-BE49-F238E27FC236}">
                  <a16:creationId xmlns:a16="http://schemas.microsoft.com/office/drawing/2014/main" id="{58D16326-37FF-EF43-BB0A-07A640BB0F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74521" y="1550931"/>
              <a:ext cx="81180" cy="1176337"/>
              <a:chOff x="1008" y="1008"/>
              <a:chExt cx="96" cy="1392"/>
            </a:xfrm>
          </p:grpSpPr>
          <p:sp>
            <p:nvSpPr>
              <p:cNvPr id="619" name="Rectangle 370">
                <a:extLst>
                  <a:ext uri="{FF2B5EF4-FFF2-40B4-BE49-F238E27FC236}">
                    <a16:creationId xmlns:a16="http://schemas.microsoft.com/office/drawing/2014/main" id="{C5CC7AC0-CBF2-D740-86A5-FBD39EC4E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0" name="Rectangle 371">
                <a:extLst>
                  <a:ext uri="{FF2B5EF4-FFF2-40B4-BE49-F238E27FC236}">
                    <a16:creationId xmlns:a16="http://schemas.microsoft.com/office/drawing/2014/main" id="{895CA0DA-5D0E-2A44-B866-D03E6F7A5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1" name="Rectangle 372">
                <a:extLst>
                  <a:ext uri="{FF2B5EF4-FFF2-40B4-BE49-F238E27FC236}">
                    <a16:creationId xmlns:a16="http://schemas.microsoft.com/office/drawing/2014/main" id="{ADFADC0D-3039-2B46-95A9-DC30F060D1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2" name="Rectangle 373">
                <a:extLst>
                  <a:ext uri="{FF2B5EF4-FFF2-40B4-BE49-F238E27FC236}">
                    <a16:creationId xmlns:a16="http://schemas.microsoft.com/office/drawing/2014/main" id="{E7EF6F18-E3A9-6445-B801-8F33EDE96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3" name="Rectangle 374">
                <a:extLst>
                  <a:ext uri="{FF2B5EF4-FFF2-40B4-BE49-F238E27FC236}">
                    <a16:creationId xmlns:a16="http://schemas.microsoft.com/office/drawing/2014/main" id="{6C142F04-962F-4F45-B734-18A5B4A17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4" name="Rectangle 375">
                <a:extLst>
                  <a:ext uri="{FF2B5EF4-FFF2-40B4-BE49-F238E27FC236}">
                    <a16:creationId xmlns:a16="http://schemas.microsoft.com/office/drawing/2014/main" id="{DC77ADA3-8E5E-F04B-9826-4CAC8AC71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5" name="Rectangle 376">
                <a:extLst>
                  <a:ext uri="{FF2B5EF4-FFF2-40B4-BE49-F238E27FC236}">
                    <a16:creationId xmlns:a16="http://schemas.microsoft.com/office/drawing/2014/main" id="{7796AA7A-7B16-FE48-897A-E30405F9C1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6" name="Rectangle 377">
                <a:extLst>
                  <a:ext uri="{FF2B5EF4-FFF2-40B4-BE49-F238E27FC236}">
                    <a16:creationId xmlns:a16="http://schemas.microsoft.com/office/drawing/2014/main" id="{17BF7A5E-2643-2741-9230-EA96CFB8F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7" name="Rectangle 378">
                <a:extLst>
                  <a:ext uri="{FF2B5EF4-FFF2-40B4-BE49-F238E27FC236}">
                    <a16:creationId xmlns:a16="http://schemas.microsoft.com/office/drawing/2014/main" id="{DC37F3EE-933E-0F4F-9DA6-41E9540F3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8" name="Rectangle 379">
                <a:extLst>
                  <a:ext uri="{FF2B5EF4-FFF2-40B4-BE49-F238E27FC236}">
                    <a16:creationId xmlns:a16="http://schemas.microsoft.com/office/drawing/2014/main" id="{71903AEC-731A-5445-AD46-3229B2FD2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7" name="Group 380">
              <a:extLst>
                <a:ext uri="{FF2B5EF4-FFF2-40B4-BE49-F238E27FC236}">
                  <a16:creationId xmlns:a16="http://schemas.microsoft.com/office/drawing/2014/main" id="{EDFAF04B-8A02-C540-9616-FA60F91387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96290" y="1550931"/>
              <a:ext cx="81180" cy="1176337"/>
              <a:chOff x="1152" y="1008"/>
              <a:chExt cx="96" cy="1392"/>
            </a:xfrm>
          </p:grpSpPr>
          <p:sp>
            <p:nvSpPr>
              <p:cNvPr id="609" name="Rectangle 381">
                <a:extLst>
                  <a:ext uri="{FF2B5EF4-FFF2-40B4-BE49-F238E27FC236}">
                    <a16:creationId xmlns:a16="http://schemas.microsoft.com/office/drawing/2014/main" id="{7F758308-60CE-CD4C-A6EA-80AC6627E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0" name="Rectangle 382">
                <a:extLst>
                  <a:ext uri="{FF2B5EF4-FFF2-40B4-BE49-F238E27FC236}">
                    <a16:creationId xmlns:a16="http://schemas.microsoft.com/office/drawing/2014/main" id="{5931E787-5F65-DF4A-83BE-573FE2642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1" name="Rectangle 383">
                <a:extLst>
                  <a:ext uri="{FF2B5EF4-FFF2-40B4-BE49-F238E27FC236}">
                    <a16:creationId xmlns:a16="http://schemas.microsoft.com/office/drawing/2014/main" id="{0D8A48F5-85B6-ED46-814F-30AA6E089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2" name="Rectangle 384">
                <a:extLst>
                  <a:ext uri="{FF2B5EF4-FFF2-40B4-BE49-F238E27FC236}">
                    <a16:creationId xmlns:a16="http://schemas.microsoft.com/office/drawing/2014/main" id="{08482997-2CE2-874D-A17A-26AAD6B8F2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3" name="Rectangle 385">
                <a:extLst>
                  <a:ext uri="{FF2B5EF4-FFF2-40B4-BE49-F238E27FC236}">
                    <a16:creationId xmlns:a16="http://schemas.microsoft.com/office/drawing/2014/main" id="{906D7F1A-0E8D-6B47-AC07-5467A4ADDA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4" name="Rectangle 386">
                <a:extLst>
                  <a:ext uri="{FF2B5EF4-FFF2-40B4-BE49-F238E27FC236}">
                    <a16:creationId xmlns:a16="http://schemas.microsoft.com/office/drawing/2014/main" id="{89C878CA-9A9A-BD43-BF7E-A6982232E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5" name="Rectangle 387">
                <a:extLst>
                  <a:ext uri="{FF2B5EF4-FFF2-40B4-BE49-F238E27FC236}">
                    <a16:creationId xmlns:a16="http://schemas.microsoft.com/office/drawing/2014/main" id="{788ED452-E818-E34E-9DD8-1556150B5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6" name="Rectangle 388">
                <a:extLst>
                  <a:ext uri="{FF2B5EF4-FFF2-40B4-BE49-F238E27FC236}">
                    <a16:creationId xmlns:a16="http://schemas.microsoft.com/office/drawing/2014/main" id="{427DF427-B654-7141-92AC-FD620BCA5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7" name="Rectangle 389">
                <a:extLst>
                  <a:ext uri="{FF2B5EF4-FFF2-40B4-BE49-F238E27FC236}">
                    <a16:creationId xmlns:a16="http://schemas.microsoft.com/office/drawing/2014/main" id="{2BEE9F4F-644D-684C-B600-2C83B8FDF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8" name="Rectangle 390">
                <a:extLst>
                  <a:ext uri="{FF2B5EF4-FFF2-40B4-BE49-F238E27FC236}">
                    <a16:creationId xmlns:a16="http://schemas.microsoft.com/office/drawing/2014/main" id="{B2EDA3DE-FA3C-5440-B0D5-99DD03C859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339" name="Rectangle 392">
              <a:extLst>
                <a:ext uri="{FF2B5EF4-FFF2-40B4-BE49-F238E27FC236}">
                  <a16:creationId xmlns:a16="http://schemas.microsoft.com/office/drawing/2014/main" id="{B2DE4841-9AC9-A641-9BB8-C0FB23878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0" name="Rectangle 393">
              <a:extLst>
                <a:ext uri="{FF2B5EF4-FFF2-40B4-BE49-F238E27FC236}">
                  <a16:creationId xmlns:a16="http://schemas.microsoft.com/office/drawing/2014/main" id="{E9252EDF-BC98-AF40-BDCA-E59E04097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91600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1" name="Rectangle 394">
              <a:extLst>
                <a:ext uri="{FF2B5EF4-FFF2-40B4-BE49-F238E27FC236}">
                  <a16:creationId xmlns:a16="http://schemas.microsoft.com/office/drawing/2014/main" id="{69C478C9-D56B-4C4C-9685-6CB9B8B6F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67262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2" name="Rectangle 395">
              <a:extLst>
                <a:ext uri="{FF2B5EF4-FFF2-40B4-BE49-F238E27FC236}">
                  <a16:creationId xmlns:a16="http://schemas.microsoft.com/office/drawing/2014/main" id="{5912AEE9-A1C6-2049-8A4B-192537647A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3" name="Rectangle 396">
              <a:extLst>
                <a:ext uri="{FF2B5EF4-FFF2-40B4-BE49-F238E27FC236}">
                  <a16:creationId xmlns:a16="http://schemas.microsoft.com/office/drawing/2014/main" id="{4E755AFA-48D4-BB4C-97A3-5C533644B9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4" name="Rectangle 397">
              <a:extLst>
                <a:ext uri="{FF2B5EF4-FFF2-40B4-BE49-F238E27FC236}">
                  <a16:creationId xmlns:a16="http://schemas.microsoft.com/office/drawing/2014/main" id="{51E520A7-E4AD-BE4F-BE75-DB8C9C700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5" name="Rectangle 398">
              <a:extLst>
                <a:ext uri="{FF2B5EF4-FFF2-40B4-BE49-F238E27FC236}">
                  <a16:creationId xmlns:a16="http://schemas.microsoft.com/office/drawing/2014/main" id="{5FB0E8B6-3E70-3F43-88D5-5EECB565C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6" name="Rectangle 399">
              <a:extLst>
                <a:ext uri="{FF2B5EF4-FFF2-40B4-BE49-F238E27FC236}">
                  <a16:creationId xmlns:a16="http://schemas.microsoft.com/office/drawing/2014/main" id="{746FC307-034D-F24A-805D-A283471C0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7" name="Rectangle 400">
              <a:extLst>
                <a:ext uri="{FF2B5EF4-FFF2-40B4-BE49-F238E27FC236}">
                  <a16:creationId xmlns:a16="http://schemas.microsoft.com/office/drawing/2014/main" id="{3A8272B5-6B21-1148-9BCF-8D4001DAC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79431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8" name="Rectangle 401">
              <a:extLst>
                <a:ext uri="{FF2B5EF4-FFF2-40B4-BE49-F238E27FC236}">
                  <a16:creationId xmlns:a16="http://schemas.microsoft.com/office/drawing/2014/main" id="{A911CC6F-CE8D-1F47-A2C6-9E7B099E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9" name="Rectangle 402">
              <a:extLst>
                <a:ext uri="{FF2B5EF4-FFF2-40B4-BE49-F238E27FC236}">
                  <a16:creationId xmlns:a16="http://schemas.microsoft.com/office/drawing/2014/main" id="{EDE4E488-F672-304B-8F82-8C735CE1B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03769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0" name="Rectangle 403">
              <a:extLst>
                <a:ext uri="{FF2B5EF4-FFF2-40B4-BE49-F238E27FC236}">
                  <a16:creationId xmlns:a16="http://schemas.microsoft.com/office/drawing/2014/main" id="{D2B2AB3D-3504-184E-9167-9C12F4DC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1" name="Rectangle 404">
              <a:extLst>
                <a:ext uri="{FF2B5EF4-FFF2-40B4-BE49-F238E27FC236}">
                  <a16:creationId xmlns:a16="http://schemas.microsoft.com/office/drawing/2014/main" id="{9BA9605B-F4A7-4F48-91AE-F0ACA64E8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2" name="Rectangle 405">
              <a:extLst>
                <a:ext uri="{FF2B5EF4-FFF2-40B4-BE49-F238E27FC236}">
                  <a16:creationId xmlns:a16="http://schemas.microsoft.com/office/drawing/2014/main" id="{05A56617-3088-D448-95CF-04513FDF2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3" name="Rectangle 406">
              <a:extLst>
                <a:ext uri="{FF2B5EF4-FFF2-40B4-BE49-F238E27FC236}">
                  <a16:creationId xmlns:a16="http://schemas.microsoft.com/office/drawing/2014/main" id="{FDDB6ECB-D0B7-3F49-8E77-5CFE9DA59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" name="Rectangle 407">
              <a:extLst>
                <a:ext uri="{FF2B5EF4-FFF2-40B4-BE49-F238E27FC236}">
                  <a16:creationId xmlns:a16="http://schemas.microsoft.com/office/drawing/2014/main" id="{35B538F6-4638-0B48-BDDE-954C4425E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5" name="Rectangle 408">
              <a:extLst>
                <a:ext uri="{FF2B5EF4-FFF2-40B4-BE49-F238E27FC236}">
                  <a16:creationId xmlns:a16="http://schemas.microsoft.com/office/drawing/2014/main" id="{97272982-8CB9-CA41-8D99-FBBCBD78C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91600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" name="Rectangle 409">
              <a:extLst>
                <a:ext uri="{FF2B5EF4-FFF2-40B4-BE49-F238E27FC236}">
                  <a16:creationId xmlns:a16="http://schemas.microsoft.com/office/drawing/2014/main" id="{4974E0A2-75AE-B040-BFFE-B2AEBA7D1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7" name="Rectangle 410">
              <a:extLst>
                <a:ext uri="{FF2B5EF4-FFF2-40B4-BE49-F238E27FC236}">
                  <a16:creationId xmlns:a16="http://schemas.microsoft.com/office/drawing/2014/main" id="{7EAE078A-F72C-A04C-88A8-2DEA7AAE8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8" name="Rectangle 411">
              <a:extLst>
                <a:ext uri="{FF2B5EF4-FFF2-40B4-BE49-F238E27FC236}">
                  <a16:creationId xmlns:a16="http://schemas.microsoft.com/office/drawing/2014/main" id="{F9F3F06F-2212-724E-B073-F3788E57F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9" name="Rectangle 412">
              <a:extLst>
                <a:ext uri="{FF2B5EF4-FFF2-40B4-BE49-F238E27FC236}">
                  <a16:creationId xmlns:a16="http://schemas.microsoft.com/office/drawing/2014/main" id="{96D64203-B27E-0048-B939-4199985ACC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0" name="Rectangle 413">
              <a:extLst>
                <a:ext uri="{FF2B5EF4-FFF2-40B4-BE49-F238E27FC236}">
                  <a16:creationId xmlns:a16="http://schemas.microsoft.com/office/drawing/2014/main" id="{D0B77FB7-8E77-734C-A7AD-09496269D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1" name="Rectangle 414">
              <a:extLst>
                <a:ext uri="{FF2B5EF4-FFF2-40B4-BE49-F238E27FC236}">
                  <a16:creationId xmlns:a16="http://schemas.microsoft.com/office/drawing/2014/main" id="{F38F7BD0-C527-D346-8133-66D2068BC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67262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2" name="Rectangle 415">
              <a:extLst>
                <a:ext uri="{FF2B5EF4-FFF2-40B4-BE49-F238E27FC236}">
                  <a16:creationId xmlns:a16="http://schemas.microsoft.com/office/drawing/2014/main" id="{EF57E133-F72B-C649-B76A-1400F7F01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3" name="Rectangle 416">
              <a:extLst>
                <a:ext uri="{FF2B5EF4-FFF2-40B4-BE49-F238E27FC236}">
                  <a16:creationId xmlns:a16="http://schemas.microsoft.com/office/drawing/2014/main" id="{DB1E7E4C-8765-8149-8812-0D099A4BF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4" name="Rectangle 417">
              <a:extLst>
                <a:ext uri="{FF2B5EF4-FFF2-40B4-BE49-F238E27FC236}">
                  <a16:creationId xmlns:a16="http://schemas.microsoft.com/office/drawing/2014/main" id="{76CE19C7-47BB-9344-9DD5-98534EF458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79431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5" name="Rectangle 418">
              <a:extLst>
                <a:ext uri="{FF2B5EF4-FFF2-40B4-BE49-F238E27FC236}">
                  <a16:creationId xmlns:a16="http://schemas.microsoft.com/office/drawing/2014/main" id="{F5921D3E-0BAF-BF40-ABBD-9C1072B9F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64614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6" name="Rectangle 419">
              <a:extLst>
                <a:ext uri="{FF2B5EF4-FFF2-40B4-BE49-F238E27FC236}">
                  <a16:creationId xmlns:a16="http://schemas.microsoft.com/office/drawing/2014/main" id="{46ECEAD7-2D68-6449-A8DE-2E80B9C56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7" name="Rectangle 420">
              <a:extLst>
                <a:ext uri="{FF2B5EF4-FFF2-40B4-BE49-F238E27FC236}">
                  <a16:creationId xmlns:a16="http://schemas.microsoft.com/office/drawing/2014/main" id="{F4A8390D-2BB2-B14D-92A8-38CA1D481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8" name="Rectangle 421">
              <a:extLst>
                <a:ext uri="{FF2B5EF4-FFF2-40B4-BE49-F238E27FC236}">
                  <a16:creationId xmlns:a16="http://schemas.microsoft.com/office/drawing/2014/main" id="{5628B7FB-6AC7-A345-99D9-C4C0F0FB34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9" name="Rectangle 422">
              <a:extLst>
                <a:ext uri="{FF2B5EF4-FFF2-40B4-BE49-F238E27FC236}">
                  <a16:creationId xmlns:a16="http://schemas.microsoft.com/office/drawing/2014/main" id="{75F56D16-82D9-F343-A869-8F0989E54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0" name="Rectangle 423">
              <a:extLst>
                <a:ext uri="{FF2B5EF4-FFF2-40B4-BE49-F238E27FC236}">
                  <a16:creationId xmlns:a16="http://schemas.microsoft.com/office/drawing/2014/main" id="{2471CACE-A841-CA4F-9306-02C3893CA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1" name="Rectangle 424">
              <a:extLst>
                <a:ext uri="{FF2B5EF4-FFF2-40B4-BE49-F238E27FC236}">
                  <a16:creationId xmlns:a16="http://schemas.microsoft.com/office/drawing/2014/main" id="{09A3A8DD-0028-FF48-945B-C933A5D1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2" name="Rectangle 425">
              <a:extLst>
                <a:ext uri="{FF2B5EF4-FFF2-40B4-BE49-F238E27FC236}">
                  <a16:creationId xmlns:a16="http://schemas.microsoft.com/office/drawing/2014/main" id="{353B7E02-4DD9-FF45-A2D9-0155C18F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52445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3" name="Rectangle 426">
              <a:extLst>
                <a:ext uri="{FF2B5EF4-FFF2-40B4-BE49-F238E27FC236}">
                  <a16:creationId xmlns:a16="http://schemas.microsoft.com/office/drawing/2014/main" id="{C7332628-AC0F-554A-B38E-D1CBE55B9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4" name="Rectangle 427">
              <a:extLst>
                <a:ext uri="{FF2B5EF4-FFF2-40B4-BE49-F238E27FC236}">
                  <a16:creationId xmlns:a16="http://schemas.microsoft.com/office/drawing/2014/main" id="{92B5A7E4-FC55-AE42-ADBF-1B41C8430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5" name="Rectangle 428">
              <a:extLst>
                <a:ext uri="{FF2B5EF4-FFF2-40B4-BE49-F238E27FC236}">
                  <a16:creationId xmlns:a16="http://schemas.microsoft.com/office/drawing/2014/main" id="{C1B721A2-E60F-0E4A-A880-2B6FEE5CB2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40276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6" name="Rectangle 429">
              <a:extLst>
                <a:ext uri="{FF2B5EF4-FFF2-40B4-BE49-F238E27FC236}">
                  <a16:creationId xmlns:a16="http://schemas.microsoft.com/office/drawing/2014/main" id="{8DC14426-595E-7F43-ABD2-4AE632403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55093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7" name="Rectangle 430">
              <a:extLst>
                <a:ext uri="{FF2B5EF4-FFF2-40B4-BE49-F238E27FC236}">
                  <a16:creationId xmlns:a16="http://schemas.microsoft.com/office/drawing/2014/main" id="{E582EBBC-841C-4046-AA5F-263001DFCE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8" name="Rectangle 431">
              <a:extLst>
                <a:ext uri="{FF2B5EF4-FFF2-40B4-BE49-F238E27FC236}">
                  <a16:creationId xmlns:a16="http://schemas.microsoft.com/office/drawing/2014/main" id="{CED75693-F3B0-EF40-B948-FC85E7DA7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64614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9" name="Rectangle 432">
              <a:extLst>
                <a:ext uri="{FF2B5EF4-FFF2-40B4-BE49-F238E27FC236}">
                  <a16:creationId xmlns:a16="http://schemas.microsoft.com/office/drawing/2014/main" id="{414A3F1A-0F36-A542-A938-47C0D57CF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0" name="Rectangle 433">
              <a:extLst>
                <a:ext uri="{FF2B5EF4-FFF2-40B4-BE49-F238E27FC236}">
                  <a16:creationId xmlns:a16="http://schemas.microsoft.com/office/drawing/2014/main" id="{A8A6E8F5-3A83-1141-B9A2-4203843D78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1" name="Rectangle 434">
              <a:extLst>
                <a:ext uri="{FF2B5EF4-FFF2-40B4-BE49-F238E27FC236}">
                  <a16:creationId xmlns:a16="http://schemas.microsoft.com/office/drawing/2014/main" id="{F3A1A0DB-60B3-E043-ABCF-2F91EC1413F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2" name="Rectangle 435">
              <a:extLst>
                <a:ext uri="{FF2B5EF4-FFF2-40B4-BE49-F238E27FC236}">
                  <a16:creationId xmlns:a16="http://schemas.microsoft.com/office/drawing/2014/main" id="{3EE5C306-FAEC-9345-B1B5-CC8BE3D69C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3" name="Rectangle 436">
              <a:extLst>
                <a:ext uri="{FF2B5EF4-FFF2-40B4-BE49-F238E27FC236}">
                  <a16:creationId xmlns:a16="http://schemas.microsoft.com/office/drawing/2014/main" id="{3482BE45-2428-B045-B9BD-560F1EFD34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4" name="Rectangle 437">
              <a:extLst>
                <a:ext uri="{FF2B5EF4-FFF2-40B4-BE49-F238E27FC236}">
                  <a16:creationId xmlns:a16="http://schemas.microsoft.com/office/drawing/2014/main" id="{91D8725F-02E7-CA43-8E29-FB0AD6A22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5" name="Rectangle 438">
              <a:extLst>
                <a:ext uri="{FF2B5EF4-FFF2-40B4-BE49-F238E27FC236}">
                  <a16:creationId xmlns:a16="http://schemas.microsoft.com/office/drawing/2014/main" id="{380FEC6F-6E2B-D943-BFCF-C270E192B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6" name="Rectangle 439">
              <a:extLst>
                <a:ext uri="{FF2B5EF4-FFF2-40B4-BE49-F238E27FC236}">
                  <a16:creationId xmlns:a16="http://schemas.microsoft.com/office/drawing/2014/main" id="{CFC12A9D-204B-C142-AEBE-1795481DCD6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7" name="Rectangle 440">
              <a:extLst>
                <a:ext uri="{FF2B5EF4-FFF2-40B4-BE49-F238E27FC236}">
                  <a16:creationId xmlns:a16="http://schemas.microsoft.com/office/drawing/2014/main" id="{6329A040-89F2-6A42-BE40-3CCCA6D9B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8" name="Rectangle 441">
              <a:extLst>
                <a:ext uri="{FF2B5EF4-FFF2-40B4-BE49-F238E27FC236}">
                  <a16:creationId xmlns:a16="http://schemas.microsoft.com/office/drawing/2014/main" id="{E296CDC8-629F-C348-A3A4-B31F367E3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3" name="Rectangle 446">
              <a:extLst>
                <a:ext uri="{FF2B5EF4-FFF2-40B4-BE49-F238E27FC236}">
                  <a16:creationId xmlns:a16="http://schemas.microsoft.com/office/drawing/2014/main" id="{1ED0B47B-5EC8-C84B-8CE9-0E92CF72E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4" name="Rectangle 447">
              <a:extLst>
                <a:ext uri="{FF2B5EF4-FFF2-40B4-BE49-F238E27FC236}">
                  <a16:creationId xmlns:a16="http://schemas.microsoft.com/office/drawing/2014/main" id="{75583634-EA33-F248-B857-068A23E52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5" name="Rectangle 448">
              <a:extLst>
                <a:ext uri="{FF2B5EF4-FFF2-40B4-BE49-F238E27FC236}">
                  <a16:creationId xmlns:a16="http://schemas.microsoft.com/office/drawing/2014/main" id="{6A2F17B4-050F-9A41-B3ED-A8F583E7D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6" name="Rectangle 449">
              <a:extLst>
                <a:ext uri="{FF2B5EF4-FFF2-40B4-BE49-F238E27FC236}">
                  <a16:creationId xmlns:a16="http://schemas.microsoft.com/office/drawing/2014/main" id="{0CAC2A8F-A4A7-EF4D-A81E-AB8F6DD93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7" name="Rectangle 450">
              <a:extLst>
                <a:ext uri="{FF2B5EF4-FFF2-40B4-BE49-F238E27FC236}">
                  <a16:creationId xmlns:a16="http://schemas.microsoft.com/office/drawing/2014/main" id="{C66518E0-6474-5A40-9376-AF31BC329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8" name="Rectangle 451">
              <a:extLst>
                <a:ext uri="{FF2B5EF4-FFF2-40B4-BE49-F238E27FC236}">
                  <a16:creationId xmlns:a16="http://schemas.microsoft.com/office/drawing/2014/main" id="{55010572-D56B-294F-9AB1-75ECA2834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9" name="Rectangle 452">
              <a:extLst>
                <a:ext uri="{FF2B5EF4-FFF2-40B4-BE49-F238E27FC236}">
                  <a16:creationId xmlns:a16="http://schemas.microsoft.com/office/drawing/2014/main" id="{CEDA572E-246E-E14D-BC1E-5D3A9D9F1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0" name="Rectangle 453">
              <a:extLst>
                <a:ext uri="{FF2B5EF4-FFF2-40B4-BE49-F238E27FC236}">
                  <a16:creationId xmlns:a16="http://schemas.microsoft.com/office/drawing/2014/main" id="{53763D5E-6655-0C4E-BB1D-C96D58CD7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1" name="Rectangle 454">
              <a:extLst>
                <a:ext uri="{FF2B5EF4-FFF2-40B4-BE49-F238E27FC236}">
                  <a16:creationId xmlns:a16="http://schemas.microsoft.com/office/drawing/2014/main" id="{E655D3F2-1563-004E-8543-8200E0AFA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2" name="Rectangle 455">
              <a:extLst>
                <a:ext uri="{FF2B5EF4-FFF2-40B4-BE49-F238E27FC236}">
                  <a16:creationId xmlns:a16="http://schemas.microsoft.com/office/drawing/2014/main" id="{9EFE65F6-E0E4-B847-8F29-E8DE5BC26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3" name="Rectangle 456">
              <a:extLst>
                <a:ext uri="{FF2B5EF4-FFF2-40B4-BE49-F238E27FC236}">
                  <a16:creationId xmlns:a16="http://schemas.microsoft.com/office/drawing/2014/main" id="{2C73E627-CA2A-FA4D-939D-9223E10F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4" name="Rectangle 457">
              <a:extLst>
                <a:ext uri="{FF2B5EF4-FFF2-40B4-BE49-F238E27FC236}">
                  <a16:creationId xmlns:a16="http://schemas.microsoft.com/office/drawing/2014/main" id="{4A22C62F-6DC7-404E-8AE9-D1B10F4C3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5" name="Rectangle 458">
              <a:extLst>
                <a:ext uri="{FF2B5EF4-FFF2-40B4-BE49-F238E27FC236}">
                  <a16:creationId xmlns:a16="http://schemas.microsoft.com/office/drawing/2014/main" id="{3E2781E1-5309-1B4C-B5E4-23F82ED4C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6" name="Rectangle 459">
              <a:extLst>
                <a:ext uri="{FF2B5EF4-FFF2-40B4-BE49-F238E27FC236}">
                  <a16:creationId xmlns:a16="http://schemas.microsoft.com/office/drawing/2014/main" id="{5F967C5B-BD61-A440-B82D-640187DED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7" name="Rectangle 460">
              <a:extLst>
                <a:ext uri="{FF2B5EF4-FFF2-40B4-BE49-F238E27FC236}">
                  <a16:creationId xmlns:a16="http://schemas.microsoft.com/office/drawing/2014/main" id="{4D4580F3-8640-C145-87FE-F40965526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55093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8" name="Rectangle 461">
              <a:extLst>
                <a:ext uri="{FF2B5EF4-FFF2-40B4-BE49-F238E27FC236}">
                  <a16:creationId xmlns:a16="http://schemas.microsoft.com/office/drawing/2014/main" id="{311E2C57-56CC-2E44-B6CC-856E50BC2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67262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9" name="Rectangle 462">
              <a:extLst>
                <a:ext uri="{FF2B5EF4-FFF2-40B4-BE49-F238E27FC236}">
                  <a16:creationId xmlns:a16="http://schemas.microsoft.com/office/drawing/2014/main" id="{E606CCC6-ED80-1745-9BA1-A7354722D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79431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0" name="Rectangle 463">
              <a:extLst>
                <a:ext uri="{FF2B5EF4-FFF2-40B4-BE49-F238E27FC236}">
                  <a16:creationId xmlns:a16="http://schemas.microsoft.com/office/drawing/2014/main" id="{E8658089-B2F4-D343-9D1E-800B9D6EE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1" name="Rectangle 464">
              <a:extLst>
                <a:ext uri="{FF2B5EF4-FFF2-40B4-BE49-F238E27FC236}">
                  <a16:creationId xmlns:a16="http://schemas.microsoft.com/office/drawing/2014/main" id="{4CFD9BE4-847A-4E42-8C13-00D8D6FBD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2" name="Rectangle 465">
              <a:extLst>
                <a:ext uri="{FF2B5EF4-FFF2-40B4-BE49-F238E27FC236}">
                  <a16:creationId xmlns:a16="http://schemas.microsoft.com/office/drawing/2014/main" id="{985A52BE-599D-7142-874F-A0FD6072C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91600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6" name="Rectangle 469">
              <a:extLst>
                <a:ext uri="{FF2B5EF4-FFF2-40B4-BE49-F238E27FC236}">
                  <a16:creationId xmlns:a16="http://schemas.microsoft.com/office/drawing/2014/main" id="{860E8070-19CE-024C-8596-DD0B0337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52445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7" name="Rectangle 470">
              <a:extLst>
                <a:ext uri="{FF2B5EF4-FFF2-40B4-BE49-F238E27FC236}">
                  <a16:creationId xmlns:a16="http://schemas.microsoft.com/office/drawing/2014/main" id="{2515F12E-1364-B046-AABD-1F335188E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64614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8" name="Rectangle 471">
              <a:extLst>
                <a:ext uri="{FF2B5EF4-FFF2-40B4-BE49-F238E27FC236}">
                  <a16:creationId xmlns:a16="http://schemas.microsoft.com/office/drawing/2014/main" id="{40DA4FAE-865C-8541-9ADF-EC0380E9C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40276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6" name="Rectangle 509">
              <a:extLst>
                <a:ext uri="{FF2B5EF4-FFF2-40B4-BE49-F238E27FC236}">
                  <a16:creationId xmlns:a16="http://schemas.microsoft.com/office/drawing/2014/main" id="{D2FC4E17-E94D-F046-80F9-409B6A06A9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7" name="Rectangle 510">
              <a:extLst>
                <a:ext uri="{FF2B5EF4-FFF2-40B4-BE49-F238E27FC236}">
                  <a16:creationId xmlns:a16="http://schemas.microsoft.com/office/drawing/2014/main" id="{07A99B84-89D4-1940-BBD5-7B9C6F0DCD3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8" name="Rectangle 511">
              <a:extLst>
                <a:ext uri="{FF2B5EF4-FFF2-40B4-BE49-F238E27FC236}">
                  <a16:creationId xmlns:a16="http://schemas.microsoft.com/office/drawing/2014/main" id="{B5FE27EF-DDB2-9A40-A24A-125C9DA92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9" name="Rectangle 512">
              <a:extLst>
                <a:ext uri="{FF2B5EF4-FFF2-40B4-BE49-F238E27FC236}">
                  <a16:creationId xmlns:a16="http://schemas.microsoft.com/office/drawing/2014/main" id="{816201D9-C386-474E-B614-2D3FE6A0E5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0" name="Rectangle 513">
              <a:extLst>
                <a:ext uri="{FF2B5EF4-FFF2-40B4-BE49-F238E27FC236}">
                  <a16:creationId xmlns:a16="http://schemas.microsoft.com/office/drawing/2014/main" id="{937E6F56-C8AE-5D43-8E1A-8BAA91F8EF2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1" name="Rectangle 514">
              <a:extLst>
                <a:ext uri="{FF2B5EF4-FFF2-40B4-BE49-F238E27FC236}">
                  <a16:creationId xmlns:a16="http://schemas.microsoft.com/office/drawing/2014/main" id="{1CF45A55-B26F-A744-B4CF-F4A2234CB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2" name="Rectangle 515">
              <a:extLst>
                <a:ext uri="{FF2B5EF4-FFF2-40B4-BE49-F238E27FC236}">
                  <a16:creationId xmlns:a16="http://schemas.microsoft.com/office/drawing/2014/main" id="{468DD3F4-F489-3045-BEE5-D849255CB23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3" name="Rectangle 516">
              <a:extLst>
                <a:ext uri="{FF2B5EF4-FFF2-40B4-BE49-F238E27FC236}">
                  <a16:creationId xmlns:a16="http://schemas.microsoft.com/office/drawing/2014/main" id="{83BCB400-850B-7641-8F57-2C33F089A6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4" name="Rectangle 517">
              <a:extLst>
                <a:ext uri="{FF2B5EF4-FFF2-40B4-BE49-F238E27FC236}">
                  <a16:creationId xmlns:a16="http://schemas.microsoft.com/office/drawing/2014/main" id="{BB081C6A-B311-344F-9A18-EF4BAF37C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5" name="Rectangle 518">
              <a:extLst>
                <a:ext uri="{FF2B5EF4-FFF2-40B4-BE49-F238E27FC236}">
                  <a16:creationId xmlns:a16="http://schemas.microsoft.com/office/drawing/2014/main" id="{7EDA3F87-0D2C-FD47-AEF7-399217DD73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6" name="Rectangle 519">
              <a:extLst>
                <a:ext uri="{FF2B5EF4-FFF2-40B4-BE49-F238E27FC236}">
                  <a16:creationId xmlns:a16="http://schemas.microsoft.com/office/drawing/2014/main" id="{A832E8BA-3139-534F-977A-698E6C3FFB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7" name="Rectangle 520">
              <a:extLst>
                <a:ext uri="{FF2B5EF4-FFF2-40B4-BE49-F238E27FC236}">
                  <a16:creationId xmlns:a16="http://schemas.microsoft.com/office/drawing/2014/main" id="{10B18323-6D2E-234E-AA4E-55B3531A3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8" name="Rectangle 521">
              <a:extLst>
                <a:ext uri="{FF2B5EF4-FFF2-40B4-BE49-F238E27FC236}">
                  <a16:creationId xmlns:a16="http://schemas.microsoft.com/office/drawing/2014/main" id="{8D8B8582-5CF6-D34C-A23D-F01110234CE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9" name="Rectangle 522">
              <a:extLst>
                <a:ext uri="{FF2B5EF4-FFF2-40B4-BE49-F238E27FC236}">
                  <a16:creationId xmlns:a16="http://schemas.microsoft.com/office/drawing/2014/main" id="{6EE5448A-636D-5845-81E0-082AC975A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0" name="Rectangle 523">
              <a:extLst>
                <a:ext uri="{FF2B5EF4-FFF2-40B4-BE49-F238E27FC236}">
                  <a16:creationId xmlns:a16="http://schemas.microsoft.com/office/drawing/2014/main" id="{BB3755C4-F9A3-914F-9FB6-35AC52C1C47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91600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1" name="Rectangle 524">
              <a:extLst>
                <a:ext uri="{FF2B5EF4-FFF2-40B4-BE49-F238E27FC236}">
                  <a16:creationId xmlns:a16="http://schemas.microsoft.com/office/drawing/2014/main" id="{1BA8CBCD-8FE5-F74C-AF59-518D5835E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2" name="Rectangle 525">
              <a:extLst>
                <a:ext uri="{FF2B5EF4-FFF2-40B4-BE49-F238E27FC236}">
                  <a16:creationId xmlns:a16="http://schemas.microsoft.com/office/drawing/2014/main" id="{598DDDBD-5A2F-AF41-ABF4-5114F04A84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3" name="Rectangle 526">
              <a:extLst>
                <a:ext uri="{FF2B5EF4-FFF2-40B4-BE49-F238E27FC236}">
                  <a16:creationId xmlns:a16="http://schemas.microsoft.com/office/drawing/2014/main" id="{9405DAF1-E88B-E049-AC16-262F16295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4" name="Rectangle 527">
              <a:extLst>
                <a:ext uri="{FF2B5EF4-FFF2-40B4-BE49-F238E27FC236}">
                  <a16:creationId xmlns:a16="http://schemas.microsoft.com/office/drawing/2014/main" id="{4BD14DBE-E137-374C-8AE2-5758CF8361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67262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5" name="Rectangle 528">
              <a:extLst>
                <a:ext uri="{FF2B5EF4-FFF2-40B4-BE49-F238E27FC236}">
                  <a16:creationId xmlns:a16="http://schemas.microsoft.com/office/drawing/2014/main" id="{474BDA32-DD2C-3B46-A1D6-5407C3098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79431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6" name="Rectangle 529">
              <a:extLst>
                <a:ext uri="{FF2B5EF4-FFF2-40B4-BE49-F238E27FC236}">
                  <a16:creationId xmlns:a16="http://schemas.microsoft.com/office/drawing/2014/main" id="{5CF6DCAA-F547-E344-90B8-750616354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40276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7" name="Rectangle 530">
              <a:extLst>
                <a:ext uri="{FF2B5EF4-FFF2-40B4-BE49-F238E27FC236}">
                  <a16:creationId xmlns:a16="http://schemas.microsoft.com/office/drawing/2014/main" id="{35031B8D-2E7F-9E47-9D52-AE34A4FB6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52445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8" name="Rectangle 531">
              <a:extLst>
                <a:ext uri="{FF2B5EF4-FFF2-40B4-BE49-F238E27FC236}">
                  <a16:creationId xmlns:a16="http://schemas.microsoft.com/office/drawing/2014/main" id="{0EA6173C-CA74-8F42-AC89-2A845D44A8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64614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9" name="Rectangle 532">
              <a:extLst>
                <a:ext uri="{FF2B5EF4-FFF2-40B4-BE49-F238E27FC236}">
                  <a16:creationId xmlns:a16="http://schemas.microsoft.com/office/drawing/2014/main" id="{F66A6064-BBFF-D341-8765-2C3F442B0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0" name="Rectangle 533">
              <a:extLst>
                <a:ext uri="{FF2B5EF4-FFF2-40B4-BE49-F238E27FC236}">
                  <a16:creationId xmlns:a16="http://schemas.microsoft.com/office/drawing/2014/main" id="{B25D8BB7-1292-8B4B-A6F3-25C8C190FB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1" name="Rectangle 534">
              <a:extLst>
                <a:ext uri="{FF2B5EF4-FFF2-40B4-BE49-F238E27FC236}">
                  <a16:creationId xmlns:a16="http://schemas.microsoft.com/office/drawing/2014/main" id="{E18D07C6-6004-CF4E-9ED0-A01C3866A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2" name="Rectangle 535">
              <a:extLst>
                <a:ext uri="{FF2B5EF4-FFF2-40B4-BE49-F238E27FC236}">
                  <a16:creationId xmlns:a16="http://schemas.microsoft.com/office/drawing/2014/main" id="{D3B0A359-FD35-8743-8BA2-34D49D369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9" name="Rectangle 542">
              <a:extLst>
                <a:ext uri="{FF2B5EF4-FFF2-40B4-BE49-F238E27FC236}">
                  <a16:creationId xmlns:a16="http://schemas.microsoft.com/office/drawing/2014/main" id="{3159D46A-159C-3B49-9E42-B1963C5076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3" name="Rectangle 546">
              <a:extLst>
                <a:ext uri="{FF2B5EF4-FFF2-40B4-BE49-F238E27FC236}">
                  <a16:creationId xmlns:a16="http://schemas.microsoft.com/office/drawing/2014/main" id="{AFB1590D-C1C3-804B-A4A8-05C40C053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4" name="Rectangle 547">
              <a:extLst>
                <a:ext uri="{FF2B5EF4-FFF2-40B4-BE49-F238E27FC236}">
                  <a16:creationId xmlns:a16="http://schemas.microsoft.com/office/drawing/2014/main" id="{21DD129F-EE0A-D045-95FF-D0EFC7FB09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5" name="Rectangle 548">
              <a:extLst>
                <a:ext uri="{FF2B5EF4-FFF2-40B4-BE49-F238E27FC236}">
                  <a16:creationId xmlns:a16="http://schemas.microsoft.com/office/drawing/2014/main" id="{7E802318-6392-EB4E-BD24-4B241B017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6" name="Rectangle 549">
              <a:extLst>
                <a:ext uri="{FF2B5EF4-FFF2-40B4-BE49-F238E27FC236}">
                  <a16:creationId xmlns:a16="http://schemas.microsoft.com/office/drawing/2014/main" id="{903CAE5D-2F2C-1D4B-99BF-34EBD4CB48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8" name="Rectangle 551">
              <a:extLst>
                <a:ext uri="{FF2B5EF4-FFF2-40B4-BE49-F238E27FC236}">
                  <a16:creationId xmlns:a16="http://schemas.microsoft.com/office/drawing/2014/main" id="{D644463F-C6F6-9747-AC98-AE6072FB2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3" name="Rectangle 556">
              <a:extLst>
                <a:ext uri="{FF2B5EF4-FFF2-40B4-BE49-F238E27FC236}">
                  <a16:creationId xmlns:a16="http://schemas.microsoft.com/office/drawing/2014/main" id="{1E743469-E197-554F-B9EA-8B7478287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4" name="Rectangle 557">
              <a:extLst>
                <a:ext uri="{FF2B5EF4-FFF2-40B4-BE49-F238E27FC236}">
                  <a16:creationId xmlns:a16="http://schemas.microsoft.com/office/drawing/2014/main" id="{565453F5-A1AC-5647-99C5-93291FCA40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9" name="Rectangle 562">
              <a:extLst>
                <a:ext uri="{FF2B5EF4-FFF2-40B4-BE49-F238E27FC236}">
                  <a16:creationId xmlns:a16="http://schemas.microsoft.com/office/drawing/2014/main" id="{8E8417BE-FC88-0045-81C4-FD8100D7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0" name="Rectangle 563">
              <a:extLst>
                <a:ext uri="{FF2B5EF4-FFF2-40B4-BE49-F238E27FC236}">
                  <a16:creationId xmlns:a16="http://schemas.microsoft.com/office/drawing/2014/main" id="{4BA468D1-5B72-EB44-8264-C306DC1A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8" name="Rectangle 571">
              <a:extLst>
                <a:ext uri="{FF2B5EF4-FFF2-40B4-BE49-F238E27FC236}">
                  <a16:creationId xmlns:a16="http://schemas.microsoft.com/office/drawing/2014/main" id="{9442E651-C61A-DA49-B225-E2AA670BF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9" name="Rectangle 572">
              <a:extLst>
                <a:ext uri="{FF2B5EF4-FFF2-40B4-BE49-F238E27FC236}">
                  <a16:creationId xmlns:a16="http://schemas.microsoft.com/office/drawing/2014/main" id="{C0D7C1D7-4B56-BB40-A9B4-7D6E5C6CE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0" name="Rectangle 573">
              <a:extLst>
                <a:ext uri="{FF2B5EF4-FFF2-40B4-BE49-F238E27FC236}">
                  <a16:creationId xmlns:a16="http://schemas.microsoft.com/office/drawing/2014/main" id="{12293E5A-877B-2A45-A0C9-56553B275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1" name="Rectangle 574">
              <a:extLst>
                <a:ext uri="{FF2B5EF4-FFF2-40B4-BE49-F238E27FC236}">
                  <a16:creationId xmlns:a16="http://schemas.microsoft.com/office/drawing/2014/main" id="{466AC19E-8345-A14A-A93F-0CC7FEBB6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3" name="Rectangle 576">
              <a:extLst>
                <a:ext uri="{FF2B5EF4-FFF2-40B4-BE49-F238E27FC236}">
                  <a16:creationId xmlns:a16="http://schemas.microsoft.com/office/drawing/2014/main" id="{4581CB87-CC7E-414F-A90C-71BEC7784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4" name="Rectangle 577">
              <a:extLst>
                <a:ext uri="{FF2B5EF4-FFF2-40B4-BE49-F238E27FC236}">
                  <a16:creationId xmlns:a16="http://schemas.microsoft.com/office/drawing/2014/main" id="{D5296265-2414-BF48-BA80-DEE18654B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4" name="Rectangle 587">
              <a:extLst>
                <a:ext uri="{FF2B5EF4-FFF2-40B4-BE49-F238E27FC236}">
                  <a16:creationId xmlns:a16="http://schemas.microsoft.com/office/drawing/2014/main" id="{9BED76D6-9F2A-4748-9069-1AF115100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5" name="Rectangle 588">
              <a:extLst>
                <a:ext uri="{FF2B5EF4-FFF2-40B4-BE49-F238E27FC236}">
                  <a16:creationId xmlns:a16="http://schemas.microsoft.com/office/drawing/2014/main" id="{40D4DBB2-06A6-7D45-B103-DF7AAC00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7" name="Rectangle 590">
              <a:extLst>
                <a:ext uri="{FF2B5EF4-FFF2-40B4-BE49-F238E27FC236}">
                  <a16:creationId xmlns:a16="http://schemas.microsoft.com/office/drawing/2014/main" id="{AD662E53-75AB-2E47-AAF6-A20F4E34D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8" name="Rectangle 591">
              <a:extLst>
                <a:ext uri="{FF2B5EF4-FFF2-40B4-BE49-F238E27FC236}">
                  <a16:creationId xmlns:a16="http://schemas.microsoft.com/office/drawing/2014/main" id="{5E633DBA-008F-B349-833D-1F9B13A52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9" name="Rectangle 592">
              <a:extLst>
                <a:ext uri="{FF2B5EF4-FFF2-40B4-BE49-F238E27FC236}">
                  <a16:creationId xmlns:a16="http://schemas.microsoft.com/office/drawing/2014/main" id="{D72E62F9-3D1D-1C47-8A23-6963E9D35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0" name="Rectangle 593">
              <a:extLst>
                <a:ext uri="{FF2B5EF4-FFF2-40B4-BE49-F238E27FC236}">
                  <a16:creationId xmlns:a16="http://schemas.microsoft.com/office/drawing/2014/main" id="{AD768CC4-B385-FC49-8182-5D12E45AA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1" name="Rectangle 594">
              <a:extLst>
                <a:ext uri="{FF2B5EF4-FFF2-40B4-BE49-F238E27FC236}">
                  <a16:creationId xmlns:a16="http://schemas.microsoft.com/office/drawing/2014/main" id="{467C0B95-D4D9-B54C-A3DB-F905FD2C1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2" name="Rectangle 595">
              <a:extLst>
                <a:ext uri="{FF2B5EF4-FFF2-40B4-BE49-F238E27FC236}">
                  <a16:creationId xmlns:a16="http://schemas.microsoft.com/office/drawing/2014/main" id="{7DB200C5-99A1-0B48-985E-1B743DD64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3" name="Rectangle 596">
              <a:extLst>
                <a:ext uri="{FF2B5EF4-FFF2-40B4-BE49-F238E27FC236}">
                  <a16:creationId xmlns:a16="http://schemas.microsoft.com/office/drawing/2014/main" id="{BEE3795F-01B4-3742-A332-AF1E379E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4" name="Rectangle 597">
              <a:extLst>
                <a:ext uri="{FF2B5EF4-FFF2-40B4-BE49-F238E27FC236}">
                  <a16:creationId xmlns:a16="http://schemas.microsoft.com/office/drawing/2014/main" id="{BAED9FA0-5710-0641-B9E3-0D873E5B2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5" name="Rectangle 598">
              <a:extLst>
                <a:ext uri="{FF2B5EF4-FFF2-40B4-BE49-F238E27FC236}">
                  <a16:creationId xmlns:a16="http://schemas.microsoft.com/office/drawing/2014/main" id="{1003969C-B5B9-C74D-96D7-298213857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6" name="Rectangle 599">
              <a:extLst>
                <a:ext uri="{FF2B5EF4-FFF2-40B4-BE49-F238E27FC236}">
                  <a16:creationId xmlns:a16="http://schemas.microsoft.com/office/drawing/2014/main" id="{73AF28D8-224E-CC40-9EBB-D2BD97A0A5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7" name="Rectangle 600">
              <a:extLst>
                <a:ext uri="{FF2B5EF4-FFF2-40B4-BE49-F238E27FC236}">
                  <a16:creationId xmlns:a16="http://schemas.microsoft.com/office/drawing/2014/main" id="{1C53BD23-CBB4-024E-B44A-A5895B3DC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8" name="Rectangle 601">
              <a:extLst>
                <a:ext uri="{FF2B5EF4-FFF2-40B4-BE49-F238E27FC236}">
                  <a16:creationId xmlns:a16="http://schemas.microsoft.com/office/drawing/2014/main" id="{39EF0203-1405-984A-A5CE-30FE74754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9" name="Rectangle 602">
              <a:extLst>
                <a:ext uri="{FF2B5EF4-FFF2-40B4-BE49-F238E27FC236}">
                  <a16:creationId xmlns:a16="http://schemas.microsoft.com/office/drawing/2014/main" id="{D8A95ED6-300F-E24B-973C-45351D610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0" name="Rectangle 603">
              <a:extLst>
                <a:ext uri="{FF2B5EF4-FFF2-40B4-BE49-F238E27FC236}">
                  <a16:creationId xmlns:a16="http://schemas.microsoft.com/office/drawing/2014/main" id="{1C8081A4-15E1-EA40-B338-CDC0619FD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1" name="Rectangle 604">
              <a:extLst>
                <a:ext uri="{FF2B5EF4-FFF2-40B4-BE49-F238E27FC236}">
                  <a16:creationId xmlns:a16="http://schemas.microsoft.com/office/drawing/2014/main" id="{8E4B620E-70A8-1D44-BE18-073DD1B65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2" name="Rectangle 605">
              <a:extLst>
                <a:ext uri="{FF2B5EF4-FFF2-40B4-BE49-F238E27FC236}">
                  <a16:creationId xmlns:a16="http://schemas.microsoft.com/office/drawing/2014/main" id="{94919BC2-E0F3-114F-A5E2-493214372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3" name="Rectangle 606">
              <a:extLst>
                <a:ext uri="{FF2B5EF4-FFF2-40B4-BE49-F238E27FC236}">
                  <a16:creationId xmlns:a16="http://schemas.microsoft.com/office/drawing/2014/main" id="{01382BC6-05FD-354A-A908-F141C679F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4" name="Rectangle 607">
              <a:extLst>
                <a:ext uri="{FF2B5EF4-FFF2-40B4-BE49-F238E27FC236}">
                  <a16:creationId xmlns:a16="http://schemas.microsoft.com/office/drawing/2014/main" id="{6B80D278-7261-9C49-AA03-B7BC2A8DC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5" name="Rectangle 608">
              <a:extLst>
                <a:ext uri="{FF2B5EF4-FFF2-40B4-BE49-F238E27FC236}">
                  <a16:creationId xmlns:a16="http://schemas.microsoft.com/office/drawing/2014/main" id="{8C0CE6F5-D279-A640-91A1-E1DF48964D9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6" name="Rectangle 609">
              <a:extLst>
                <a:ext uri="{FF2B5EF4-FFF2-40B4-BE49-F238E27FC236}">
                  <a16:creationId xmlns:a16="http://schemas.microsoft.com/office/drawing/2014/main" id="{1288AE5B-2C34-5F4A-9D73-8F8BE09C51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7" name="Rectangle 610">
              <a:extLst>
                <a:ext uri="{FF2B5EF4-FFF2-40B4-BE49-F238E27FC236}">
                  <a16:creationId xmlns:a16="http://schemas.microsoft.com/office/drawing/2014/main" id="{A117C309-99E5-A147-B1E6-7B988459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8" name="Rectangle 611">
              <a:extLst>
                <a:ext uri="{FF2B5EF4-FFF2-40B4-BE49-F238E27FC236}">
                  <a16:creationId xmlns:a16="http://schemas.microsoft.com/office/drawing/2014/main" id="{DDCC575D-94AD-0347-AF2D-7036DA4453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9" name="Rectangle 612">
              <a:extLst>
                <a:ext uri="{FF2B5EF4-FFF2-40B4-BE49-F238E27FC236}">
                  <a16:creationId xmlns:a16="http://schemas.microsoft.com/office/drawing/2014/main" id="{EE18AC45-674F-5E40-B2A0-D17BC6C6EF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0" name="Rectangle 613">
              <a:extLst>
                <a:ext uri="{FF2B5EF4-FFF2-40B4-BE49-F238E27FC236}">
                  <a16:creationId xmlns:a16="http://schemas.microsoft.com/office/drawing/2014/main" id="{D4C7491C-53C8-8942-BA0F-D9A698761D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1" name="Rectangle 614">
              <a:extLst>
                <a:ext uri="{FF2B5EF4-FFF2-40B4-BE49-F238E27FC236}">
                  <a16:creationId xmlns:a16="http://schemas.microsoft.com/office/drawing/2014/main" id="{0884CF34-7C0E-7A48-AD12-2A6C2BFE35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2" name="Rectangle 615">
              <a:extLst>
                <a:ext uri="{FF2B5EF4-FFF2-40B4-BE49-F238E27FC236}">
                  <a16:creationId xmlns:a16="http://schemas.microsoft.com/office/drawing/2014/main" id="{1500811F-4928-F44A-B3D5-7154AA2716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3" name="Rectangle 616">
              <a:extLst>
                <a:ext uri="{FF2B5EF4-FFF2-40B4-BE49-F238E27FC236}">
                  <a16:creationId xmlns:a16="http://schemas.microsoft.com/office/drawing/2014/main" id="{D186644F-DC99-764B-9596-9E846CCE59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4" name="Rectangle 617">
              <a:extLst>
                <a:ext uri="{FF2B5EF4-FFF2-40B4-BE49-F238E27FC236}">
                  <a16:creationId xmlns:a16="http://schemas.microsoft.com/office/drawing/2014/main" id="{DFBF2A75-6B9D-6F4F-A0C6-99A671DFB43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5" name="Rectangle 618">
              <a:extLst>
                <a:ext uri="{FF2B5EF4-FFF2-40B4-BE49-F238E27FC236}">
                  <a16:creationId xmlns:a16="http://schemas.microsoft.com/office/drawing/2014/main" id="{7BA344F4-68FC-D149-955D-F494AC0AE6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6" name="Rectangle 619">
              <a:extLst>
                <a:ext uri="{FF2B5EF4-FFF2-40B4-BE49-F238E27FC236}">
                  <a16:creationId xmlns:a16="http://schemas.microsoft.com/office/drawing/2014/main" id="{67D81A5A-268A-AB4A-BA61-C64486B2B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7" name="Rectangle 620">
              <a:extLst>
                <a:ext uri="{FF2B5EF4-FFF2-40B4-BE49-F238E27FC236}">
                  <a16:creationId xmlns:a16="http://schemas.microsoft.com/office/drawing/2014/main" id="{531B4BE0-3015-134E-BF5C-E997BA41E02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8" name="Rectangle 621">
              <a:extLst>
                <a:ext uri="{FF2B5EF4-FFF2-40B4-BE49-F238E27FC236}">
                  <a16:creationId xmlns:a16="http://schemas.microsoft.com/office/drawing/2014/main" id="{633640D4-6986-5D4E-9DAC-1FD5B85AC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9" name="Rectangle 622">
              <a:extLst>
                <a:ext uri="{FF2B5EF4-FFF2-40B4-BE49-F238E27FC236}">
                  <a16:creationId xmlns:a16="http://schemas.microsoft.com/office/drawing/2014/main" id="{AF59DFE3-982D-4C49-B1FB-06C658AD0F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40276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0" name="Rectangle 623">
              <a:extLst>
                <a:ext uri="{FF2B5EF4-FFF2-40B4-BE49-F238E27FC236}">
                  <a16:creationId xmlns:a16="http://schemas.microsoft.com/office/drawing/2014/main" id="{83409DF6-CD9E-ED46-BC60-C8E51975AF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52445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1" name="Rectangle 624">
              <a:extLst>
                <a:ext uri="{FF2B5EF4-FFF2-40B4-BE49-F238E27FC236}">
                  <a16:creationId xmlns:a16="http://schemas.microsoft.com/office/drawing/2014/main" id="{3C224867-848A-D04F-A24B-6BF0680249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91600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2" name="Rectangle 625">
              <a:extLst>
                <a:ext uri="{FF2B5EF4-FFF2-40B4-BE49-F238E27FC236}">
                  <a16:creationId xmlns:a16="http://schemas.microsoft.com/office/drawing/2014/main" id="{4BE883F4-0393-2541-AB69-ADDCD6759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03769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3" name="Rectangle 626">
              <a:extLst>
                <a:ext uri="{FF2B5EF4-FFF2-40B4-BE49-F238E27FC236}">
                  <a16:creationId xmlns:a16="http://schemas.microsoft.com/office/drawing/2014/main" id="{07F49CE7-DE59-A649-AE18-F823230C00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15938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4" name="Rectangle 627">
              <a:extLst>
                <a:ext uri="{FF2B5EF4-FFF2-40B4-BE49-F238E27FC236}">
                  <a16:creationId xmlns:a16="http://schemas.microsoft.com/office/drawing/2014/main" id="{04476FE3-C99C-D44B-AF1A-7AC5DA19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28107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5" name="Rectangle 628">
              <a:extLst>
                <a:ext uri="{FF2B5EF4-FFF2-40B4-BE49-F238E27FC236}">
                  <a16:creationId xmlns:a16="http://schemas.microsoft.com/office/drawing/2014/main" id="{4D68561A-FCFB-B94C-BA4C-742EFFD971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67262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6" name="Rectangle 629">
              <a:extLst>
                <a:ext uri="{FF2B5EF4-FFF2-40B4-BE49-F238E27FC236}">
                  <a16:creationId xmlns:a16="http://schemas.microsoft.com/office/drawing/2014/main" id="{058CA524-D471-A943-A896-C8A3418CB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79431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7" name="Rectangle 630">
              <a:extLst>
                <a:ext uri="{FF2B5EF4-FFF2-40B4-BE49-F238E27FC236}">
                  <a16:creationId xmlns:a16="http://schemas.microsoft.com/office/drawing/2014/main" id="{2EBE0466-AE70-8D4B-842B-C09E014BB2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64614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8" name="Rectangle 631">
              <a:extLst>
                <a:ext uri="{FF2B5EF4-FFF2-40B4-BE49-F238E27FC236}">
                  <a16:creationId xmlns:a16="http://schemas.microsoft.com/office/drawing/2014/main" id="{EEBFC066-1415-0A4D-AB14-CFB06C6DD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55093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9" name="Rectangle 632">
              <a:extLst>
                <a:ext uri="{FF2B5EF4-FFF2-40B4-BE49-F238E27FC236}">
                  <a16:creationId xmlns:a16="http://schemas.microsoft.com/office/drawing/2014/main" id="{F3785E3C-B9F3-5141-8DDE-6F39EC26C2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64614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0" name="Rectangle 633">
              <a:extLst>
                <a:ext uri="{FF2B5EF4-FFF2-40B4-BE49-F238E27FC236}">
                  <a16:creationId xmlns:a16="http://schemas.microsoft.com/office/drawing/2014/main" id="{9871B102-CB8D-1547-9B79-553289D2DBA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15938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1" name="Rectangle 634">
              <a:extLst>
                <a:ext uri="{FF2B5EF4-FFF2-40B4-BE49-F238E27FC236}">
                  <a16:creationId xmlns:a16="http://schemas.microsoft.com/office/drawing/2014/main" id="{18C24E3F-CDAB-D745-8AF0-99C0AD61A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28107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2" name="Rectangle 635">
              <a:extLst>
                <a:ext uri="{FF2B5EF4-FFF2-40B4-BE49-F238E27FC236}">
                  <a16:creationId xmlns:a16="http://schemas.microsoft.com/office/drawing/2014/main" id="{8B36BE9B-28A9-8F4E-8CC1-DBA427F05D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40276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3" name="Rectangle 636">
              <a:extLst>
                <a:ext uri="{FF2B5EF4-FFF2-40B4-BE49-F238E27FC236}">
                  <a16:creationId xmlns:a16="http://schemas.microsoft.com/office/drawing/2014/main" id="{0D361F11-4813-504C-AFE1-264663E104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52445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4" name="Rectangle 637">
              <a:extLst>
                <a:ext uri="{FF2B5EF4-FFF2-40B4-BE49-F238E27FC236}">
                  <a16:creationId xmlns:a16="http://schemas.microsoft.com/office/drawing/2014/main" id="{8C82B32F-41AB-8B41-A06C-F9D9353A3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55093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5" name="Rectangle 638">
              <a:extLst>
                <a:ext uri="{FF2B5EF4-FFF2-40B4-BE49-F238E27FC236}">
                  <a16:creationId xmlns:a16="http://schemas.microsoft.com/office/drawing/2014/main" id="{3956E174-7480-0C49-9C86-F6252CF5C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79431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6" name="Rectangle 639">
              <a:extLst>
                <a:ext uri="{FF2B5EF4-FFF2-40B4-BE49-F238E27FC236}">
                  <a16:creationId xmlns:a16="http://schemas.microsoft.com/office/drawing/2014/main" id="{FCCA941E-7A7F-6A40-A415-2ACDC5CA8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67262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7" name="Rectangle 640">
              <a:extLst>
                <a:ext uri="{FF2B5EF4-FFF2-40B4-BE49-F238E27FC236}">
                  <a16:creationId xmlns:a16="http://schemas.microsoft.com/office/drawing/2014/main" id="{D3704DB7-CD34-3242-BD6D-BAAF6D80A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91600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8" name="Rectangle 641">
              <a:extLst>
                <a:ext uri="{FF2B5EF4-FFF2-40B4-BE49-F238E27FC236}">
                  <a16:creationId xmlns:a16="http://schemas.microsoft.com/office/drawing/2014/main" id="{DF0CE35C-C08A-9F4E-A723-1CCAEF18B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03769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8" name="Group 1197">
            <a:extLst>
              <a:ext uri="{FF2B5EF4-FFF2-40B4-BE49-F238E27FC236}">
                <a16:creationId xmlns:a16="http://schemas.microsoft.com/office/drawing/2014/main" id="{5DF5FDE2-EE85-A944-924A-340AECB93F85}"/>
              </a:ext>
            </a:extLst>
          </p:cNvPr>
          <p:cNvGrpSpPr/>
          <p:nvPr/>
        </p:nvGrpSpPr>
        <p:grpSpPr>
          <a:xfrm>
            <a:off x="576376" y="3122729"/>
            <a:ext cx="811798" cy="1176337"/>
            <a:chOff x="576376" y="3122729"/>
            <a:chExt cx="811798" cy="1176337"/>
          </a:xfrm>
        </p:grpSpPr>
        <p:grpSp>
          <p:nvGrpSpPr>
            <p:cNvPr id="661" name="Group 336">
              <a:extLst>
                <a:ext uri="{FF2B5EF4-FFF2-40B4-BE49-F238E27FC236}">
                  <a16:creationId xmlns:a16="http://schemas.microsoft.com/office/drawing/2014/main" id="{CAB18EF5-F2C3-2B4E-B27F-0AD3288CDB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376" y="3122729"/>
              <a:ext cx="81180" cy="1176337"/>
              <a:chOff x="576" y="1008"/>
              <a:chExt cx="96" cy="1392"/>
            </a:xfrm>
          </p:grpSpPr>
          <p:sp>
            <p:nvSpPr>
              <p:cNvPr id="1171" name="Rectangle 337">
                <a:extLst>
                  <a:ext uri="{FF2B5EF4-FFF2-40B4-BE49-F238E27FC236}">
                    <a16:creationId xmlns:a16="http://schemas.microsoft.com/office/drawing/2014/main" id="{DEE3F262-D65C-AD41-A3F3-125A7924A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2" name="Rectangle 338">
                <a:extLst>
                  <a:ext uri="{FF2B5EF4-FFF2-40B4-BE49-F238E27FC236}">
                    <a16:creationId xmlns:a16="http://schemas.microsoft.com/office/drawing/2014/main" id="{C8A06216-E6AA-D74C-A489-8CC27F4234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3" name="Rectangle 339">
                <a:extLst>
                  <a:ext uri="{FF2B5EF4-FFF2-40B4-BE49-F238E27FC236}">
                    <a16:creationId xmlns:a16="http://schemas.microsoft.com/office/drawing/2014/main" id="{4C241E11-76C9-A846-A282-0EB8139BA5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4" name="Rectangle 340">
                <a:extLst>
                  <a:ext uri="{FF2B5EF4-FFF2-40B4-BE49-F238E27FC236}">
                    <a16:creationId xmlns:a16="http://schemas.microsoft.com/office/drawing/2014/main" id="{CBF1DB3E-622D-E44F-BCAB-23A28314E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5" name="Rectangle 341">
                <a:extLst>
                  <a:ext uri="{FF2B5EF4-FFF2-40B4-BE49-F238E27FC236}">
                    <a16:creationId xmlns:a16="http://schemas.microsoft.com/office/drawing/2014/main" id="{902AFA2A-CFB1-E642-A1EC-FCEDD56B3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6" name="Rectangle 342">
                <a:extLst>
                  <a:ext uri="{FF2B5EF4-FFF2-40B4-BE49-F238E27FC236}">
                    <a16:creationId xmlns:a16="http://schemas.microsoft.com/office/drawing/2014/main" id="{89D8910E-9F31-6145-A03F-82E34D21E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7" name="Rectangle 343">
                <a:extLst>
                  <a:ext uri="{FF2B5EF4-FFF2-40B4-BE49-F238E27FC236}">
                    <a16:creationId xmlns:a16="http://schemas.microsoft.com/office/drawing/2014/main" id="{13A9601B-068B-E344-92B6-6D3B262927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8" name="Rectangle 344">
                <a:extLst>
                  <a:ext uri="{FF2B5EF4-FFF2-40B4-BE49-F238E27FC236}">
                    <a16:creationId xmlns:a16="http://schemas.microsoft.com/office/drawing/2014/main" id="{0D2F1F3B-2541-5D4B-A661-8AA846EA7A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9" name="Rectangle 345">
                <a:extLst>
                  <a:ext uri="{FF2B5EF4-FFF2-40B4-BE49-F238E27FC236}">
                    <a16:creationId xmlns:a16="http://schemas.microsoft.com/office/drawing/2014/main" id="{FDE74043-D6CF-2B45-9184-AE75F4818D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80" name="Rectangle 346">
                <a:extLst>
                  <a:ext uri="{FF2B5EF4-FFF2-40B4-BE49-F238E27FC236}">
                    <a16:creationId xmlns:a16="http://schemas.microsoft.com/office/drawing/2014/main" id="{385CABEB-935C-964C-BE4D-2A0E543E08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2" name="Group 347">
              <a:extLst>
                <a:ext uri="{FF2B5EF4-FFF2-40B4-BE49-F238E27FC236}">
                  <a16:creationId xmlns:a16="http://schemas.microsoft.com/office/drawing/2014/main" id="{4D049BD9-B4DC-524A-9A34-621E766FC2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8146" y="3122729"/>
              <a:ext cx="81180" cy="1176337"/>
              <a:chOff x="720" y="1008"/>
              <a:chExt cx="96" cy="1392"/>
            </a:xfrm>
          </p:grpSpPr>
          <p:sp>
            <p:nvSpPr>
              <p:cNvPr id="1161" name="Rectangle 348">
                <a:extLst>
                  <a:ext uri="{FF2B5EF4-FFF2-40B4-BE49-F238E27FC236}">
                    <a16:creationId xmlns:a16="http://schemas.microsoft.com/office/drawing/2014/main" id="{89752F0E-67C5-2D4B-80BE-92B1FC4654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2" name="Rectangle 349">
                <a:extLst>
                  <a:ext uri="{FF2B5EF4-FFF2-40B4-BE49-F238E27FC236}">
                    <a16:creationId xmlns:a16="http://schemas.microsoft.com/office/drawing/2014/main" id="{EDD56C2A-C4CC-094F-A622-01D20CC1F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3" name="Rectangle 350">
                <a:extLst>
                  <a:ext uri="{FF2B5EF4-FFF2-40B4-BE49-F238E27FC236}">
                    <a16:creationId xmlns:a16="http://schemas.microsoft.com/office/drawing/2014/main" id="{98D7933D-1427-BE4E-B381-471945D87F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4" name="Rectangle 351">
                <a:extLst>
                  <a:ext uri="{FF2B5EF4-FFF2-40B4-BE49-F238E27FC236}">
                    <a16:creationId xmlns:a16="http://schemas.microsoft.com/office/drawing/2014/main" id="{C4B60349-082C-0747-BA95-62F9A10CB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5" name="Rectangle 352">
                <a:extLst>
                  <a:ext uri="{FF2B5EF4-FFF2-40B4-BE49-F238E27FC236}">
                    <a16:creationId xmlns:a16="http://schemas.microsoft.com/office/drawing/2014/main" id="{70ABAB34-39ED-8442-8E54-91C22C970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6" name="Rectangle 353">
                <a:extLst>
                  <a:ext uri="{FF2B5EF4-FFF2-40B4-BE49-F238E27FC236}">
                    <a16:creationId xmlns:a16="http://schemas.microsoft.com/office/drawing/2014/main" id="{1FD3F60A-9DC8-1849-B03C-286AB3A40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7" name="Rectangle 354">
                <a:extLst>
                  <a:ext uri="{FF2B5EF4-FFF2-40B4-BE49-F238E27FC236}">
                    <a16:creationId xmlns:a16="http://schemas.microsoft.com/office/drawing/2014/main" id="{1DC9E128-5E90-AF4D-B66C-F6D7D72A6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8" name="Rectangle 355">
                <a:extLst>
                  <a:ext uri="{FF2B5EF4-FFF2-40B4-BE49-F238E27FC236}">
                    <a16:creationId xmlns:a16="http://schemas.microsoft.com/office/drawing/2014/main" id="{2FC99472-5244-8448-8869-78A5FD3A2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9" name="Rectangle 356">
                <a:extLst>
                  <a:ext uri="{FF2B5EF4-FFF2-40B4-BE49-F238E27FC236}">
                    <a16:creationId xmlns:a16="http://schemas.microsoft.com/office/drawing/2014/main" id="{4C34ACE4-D775-DE45-9ECF-965D6E4C9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0" name="Rectangle 357">
                <a:extLst>
                  <a:ext uri="{FF2B5EF4-FFF2-40B4-BE49-F238E27FC236}">
                    <a16:creationId xmlns:a16="http://schemas.microsoft.com/office/drawing/2014/main" id="{5FB99CD6-C1F9-4E41-A2B0-2F0719698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3" name="Group 358">
              <a:extLst>
                <a:ext uri="{FF2B5EF4-FFF2-40B4-BE49-F238E27FC236}">
                  <a16:creationId xmlns:a16="http://schemas.microsoft.com/office/drawing/2014/main" id="{701DF376-1421-AA40-BD95-30808F1144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9915" y="3122729"/>
              <a:ext cx="81180" cy="1176337"/>
              <a:chOff x="864" y="1008"/>
              <a:chExt cx="96" cy="1392"/>
            </a:xfrm>
          </p:grpSpPr>
          <p:sp>
            <p:nvSpPr>
              <p:cNvPr id="1151" name="Rectangle 359">
                <a:extLst>
                  <a:ext uri="{FF2B5EF4-FFF2-40B4-BE49-F238E27FC236}">
                    <a16:creationId xmlns:a16="http://schemas.microsoft.com/office/drawing/2014/main" id="{6657A53C-46AD-1148-AE9F-EAAEC26216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2" name="Rectangle 360">
                <a:extLst>
                  <a:ext uri="{FF2B5EF4-FFF2-40B4-BE49-F238E27FC236}">
                    <a16:creationId xmlns:a16="http://schemas.microsoft.com/office/drawing/2014/main" id="{A9066A65-0424-BC4A-8281-0FB7FA3689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3" name="Rectangle 361">
                <a:extLst>
                  <a:ext uri="{FF2B5EF4-FFF2-40B4-BE49-F238E27FC236}">
                    <a16:creationId xmlns:a16="http://schemas.microsoft.com/office/drawing/2014/main" id="{A9949BD3-9F7B-C641-95C5-0E4A19348C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4" name="Rectangle 362">
                <a:extLst>
                  <a:ext uri="{FF2B5EF4-FFF2-40B4-BE49-F238E27FC236}">
                    <a16:creationId xmlns:a16="http://schemas.microsoft.com/office/drawing/2014/main" id="{962E04E3-D814-6044-9AFC-7F7F6AAE6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5" name="Rectangle 363">
                <a:extLst>
                  <a:ext uri="{FF2B5EF4-FFF2-40B4-BE49-F238E27FC236}">
                    <a16:creationId xmlns:a16="http://schemas.microsoft.com/office/drawing/2014/main" id="{FB37632D-0083-7947-BE82-178FF2BBC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6" name="Rectangle 364">
                <a:extLst>
                  <a:ext uri="{FF2B5EF4-FFF2-40B4-BE49-F238E27FC236}">
                    <a16:creationId xmlns:a16="http://schemas.microsoft.com/office/drawing/2014/main" id="{2EA7A404-9F2B-BB4F-B90F-06100E72A8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7" name="Rectangle 365">
                <a:extLst>
                  <a:ext uri="{FF2B5EF4-FFF2-40B4-BE49-F238E27FC236}">
                    <a16:creationId xmlns:a16="http://schemas.microsoft.com/office/drawing/2014/main" id="{E04A6F8A-2932-CA4E-A0E0-DF1DC7C19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8" name="Rectangle 366">
                <a:extLst>
                  <a:ext uri="{FF2B5EF4-FFF2-40B4-BE49-F238E27FC236}">
                    <a16:creationId xmlns:a16="http://schemas.microsoft.com/office/drawing/2014/main" id="{66BE6A9C-B761-F743-A1D4-AE28A12E3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9" name="Rectangle 367">
                <a:extLst>
                  <a:ext uri="{FF2B5EF4-FFF2-40B4-BE49-F238E27FC236}">
                    <a16:creationId xmlns:a16="http://schemas.microsoft.com/office/drawing/2014/main" id="{F62E8AB5-4BBA-474D-AB62-9DF073F938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0" name="Rectangle 368">
                <a:extLst>
                  <a:ext uri="{FF2B5EF4-FFF2-40B4-BE49-F238E27FC236}">
                    <a16:creationId xmlns:a16="http://schemas.microsoft.com/office/drawing/2014/main" id="{6746A3F6-98C4-2341-9DD6-BD233B57B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4" name="Group 369">
              <a:extLst>
                <a:ext uri="{FF2B5EF4-FFF2-40B4-BE49-F238E27FC236}">
                  <a16:creationId xmlns:a16="http://schemas.microsoft.com/office/drawing/2014/main" id="{38E6A12B-D26C-864F-9819-7D4356250E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1685" y="3122729"/>
              <a:ext cx="81180" cy="1176337"/>
              <a:chOff x="1008" y="1008"/>
              <a:chExt cx="96" cy="1392"/>
            </a:xfrm>
          </p:grpSpPr>
          <p:sp>
            <p:nvSpPr>
              <p:cNvPr id="1141" name="Rectangle 370">
                <a:extLst>
                  <a:ext uri="{FF2B5EF4-FFF2-40B4-BE49-F238E27FC236}">
                    <a16:creationId xmlns:a16="http://schemas.microsoft.com/office/drawing/2014/main" id="{FB127A2D-985F-6240-9091-BBFD007CA8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2" name="Rectangle 371">
                <a:extLst>
                  <a:ext uri="{FF2B5EF4-FFF2-40B4-BE49-F238E27FC236}">
                    <a16:creationId xmlns:a16="http://schemas.microsoft.com/office/drawing/2014/main" id="{C994202E-7B2F-324D-B003-8D2E1EBCA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3" name="Rectangle 372">
                <a:extLst>
                  <a:ext uri="{FF2B5EF4-FFF2-40B4-BE49-F238E27FC236}">
                    <a16:creationId xmlns:a16="http://schemas.microsoft.com/office/drawing/2014/main" id="{593265D5-1B6F-8F41-870B-8CE883284B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4" name="Rectangle 373">
                <a:extLst>
                  <a:ext uri="{FF2B5EF4-FFF2-40B4-BE49-F238E27FC236}">
                    <a16:creationId xmlns:a16="http://schemas.microsoft.com/office/drawing/2014/main" id="{C55FE944-5B4E-0846-B6FE-70C92E343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5" name="Rectangle 374">
                <a:extLst>
                  <a:ext uri="{FF2B5EF4-FFF2-40B4-BE49-F238E27FC236}">
                    <a16:creationId xmlns:a16="http://schemas.microsoft.com/office/drawing/2014/main" id="{657C4F65-5FBD-CF4C-A5A4-CCF46F278E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6" name="Rectangle 375">
                <a:extLst>
                  <a:ext uri="{FF2B5EF4-FFF2-40B4-BE49-F238E27FC236}">
                    <a16:creationId xmlns:a16="http://schemas.microsoft.com/office/drawing/2014/main" id="{FFC5A1AD-6997-D843-9818-C7B1A856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7" name="Rectangle 376">
                <a:extLst>
                  <a:ext uri="{FF2B5EF4-FFF2-40B4-BE49-F238E27FC236}">
                    <a16:creationId xmlns:a16="http://schemas.microsoft.com/office/drawing/2014/main" id="{0B8F74D6-3D09-814A-806B-379263966D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8" name="Rectangle 377">
                <a:extLst>
                  <a:ext uri="{FF2B5EF4-FFF2-40B4-BE49-F238E27FC236}">
                    <a16:creationId xmlns:a16="http://schemas.microsoft.com/office/drawing/2014/main" id="{6E232BED-CB63-FD4F-9E85-50E608E44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9" name="Rectangle 378">
                <a:extLst>
                  <a:ext uri="{FF2B5EF4-FFF2-40B4-BE49-F238E27FC236}">
                    <a16:creationId xmlns:a16="http://schemas.microsoft.com/office/drawing/2014/main" id="{440A4C0D-0BC6-7C4E-B8F7-3AA425BC4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0" name="Rectangle 379">
                <a:extLst>
                  <a:ext uri="{FF2B5EF4-FFF2-40B4-BE49-F238E27FC236}">
                    <a16:creationId xmlns:a16="http://schemas.microsoft.com/office/drawing/2014/main" id="{5C98616D-03DE-9043-8D7A-FAED27633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5" name="Group 380">
              <a:extLst>
                <a:ext uri="{FF2B5EF4-FFF2-40B4-BE49-F238E27FC236}">
                  <a16:creationId xmlns:a16="http://schemas.microsoft.com/office/drawing/2014/main" id="{70164413-33DD-B449-9F85-44069EFD3E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3454" y="3122729"/>
              <a:ext cx="81180" cy="1176337"/>
              <a:chOff x="1152" y="1008"/>
              <a:chExt cx="96" cy="1392"/>
            </a:xfrm>
          </p:grpSpPr>
          <p:sp>
            <p:nvSpPr>
              <p:cNvPr id="1131" name="Rectangle 381">
                <a:extLst>
                  <a:ext uri="{FF2B5EF4-FFF2-40B4-BE49-F238E27FC236}">
                    <a16:creationId xmlns:a16="http://schemas.microsoft.com/office/drawing/2014/main" id="{FD5F391D-8AED-6D4C-B317-2868B2CFF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2" name="Rectangle 382">
                <a:extLst>
                  <a:ext uri="{FF2B5EF4-FFF2-40B4-BE49-F238E27FC236}">
                    <a16:creationId xmlns:a16="http://schemas.microsoft.com/office/drawing/2014/main" id="{3997F4D4-EF1D-ED4D-8F2D-C11199C82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3" name="Rectangle 383">
                <a:extLst>
                  <a:ext uri="{FF2B5EF4-FFF2-40B4-BE49-F238E27FC236}">
                    <a16:creationId xmlns:a16="http://schemas.microsoft.com/office/drawing/2014/main" id="{1A928618-1A40-2545-B47F-5FF9A23FC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4" name="Rectangle 384">
                <a:extLst>
                  <a:ext uri="{FF2B5EF4-FFF2-40B4-BE49-F238E27FC236}">
                    <a16:creationId xmlns:a16="http://schemas.microsoft.com/office/drawing/2014/main" id="{C3B6A5F0-BEED-D74C-B1A2-5AE2D1F1E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5" name="Rectangle 385">
                <a:extLst>
                  <a:ext uri="{FF2B5EF4-FFF2-40B4-BE49-F238E27FC236}">
                    <a16:creationId xmlns:a16="http://schemas.microsoft.com/office/drawing/2014/main" id="{C4C21CB5-FAAC-5E44-A2D7-CD15773F5F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6" name="Rectangle 386">
                <a:extLst>
                  <a:ext uri="{FF2B5EF4-FFF2-40B4-BE49-F238E27FC236}">
                    <a16:creationId xmlns:a16="http://schemas.microsoft.com/office/drawing/2014/main" id="{29266BF3-6178-184A-B901-4A6F32270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7" name="Rectangle 387">
                <a:extLst>
                  <a:ext uri="{FF2B5EF4-FFF2-40B4-BE49-F238E27FC236}">
                    <a16:creationId xmlns:a16="http://schemas.microsoft.com/office/drawing/2014/main" id="{0FD25737-DAA2-734F-8010-82CC8BFC4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8" name="Rectangle 388">
                <a:extLst>
                  <a:ext uri="{FF2B5EF4-FFF2-40B4-BE49-F238E27FC236}">
                    <a16:creationId xmlns:a16="http://schemas.microsoft.com/office/drawing/2014/main" id="{E2F3BB44-98EE-824F-BDED-632A78778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9" name="Rectangle 389">
                <a:extLst>
                  <a:ext uri="{FF2B5EF4-FFF2-40B4-BE49-F238E27FC236}">
                    <a16:creationId xmlns:a16="http://schemas.microsoft.com/office/drawing/2014/main" id="{F55C95BE-057E-C244-8F98-DFC3122842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0" name="Rectangle 390">
                <a:extLst>
                  <a:ext uri="{FF2B5EF4-FFF2-40B4-BE49-F238E27FC236}">
                    <a16:creationId xmlns:a16="http://schemas.microsoft.com/office/drawing/2014/main" id="{FFA3D703-027B-A042-9F85-8C60A544C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667" name="Rectangle 393">
              <a:extLst>
                <a:ext uri="{FF2B5EF4-FFF2-40B4-BE49-F238E27FC236}">
                  <a16:creationId xmlns:a16="http://schemas.microsoft.com/office/drawing/2014/main" id="{C45CCD36-8A50-C047-91B5-03F3A4A80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48779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4" name="Rectangle 400">
              <a:extLst>
                <a:ext uri="{FF2B5EF4-FFF2-40B4-BE49-F238E27FC236}">
                  <a16:creationId xmlns:a16="http://schemas.microsoft.com/office/drawing/2014/main" id="{C0374BF9-8433-0E4A-9E94-B0B467DF77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6" name="Rectangle 402">
              <a:extLst>
                <a:ext uri="{FF2B5EF4-FFF2-40B4-BE49-F238E27FC236}">
                  <a16:creationId xmlns:a16="http://schemas.microsoft.com/office/drawing/2014/main" id="{A8DFA65E-B624-654D-9D0D-A5FEC5BE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7" name="Rectangle 403">
              <a:extLst>
                <a:ext uri="{FF2B5EF4-FFF2-40B4-BE49-F238E27FC236}">
                  <a16:creationId xmlns:a16="http://schemas.microsoft.com/office/drawing/2014/main" id="{DC3BB777-517F-8748-9EB9-8760E1D94D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8" name="Rectangle 404">
              <a:extLst>
                <a:ext uri="{FF2B5EF4-FFF2-40B4-BE49-F238E27FC236}">
                  <a16:creationId xmlns:a16="http://schemas.microsoft.com/office/drawing/2014/main" id="{6A4E4E85-8ED7-914B-9F1E-2857FA0A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9" name="Rectangle 405">
              <a:extLst>
                <a:ext uri="{FF2B5EF4-FFF2-40B4-BE49-F238E27FC236}">
                  <a16:creationId xmlns:a16="http://schemas.microsoft.com/office/drawing/2014/main" id="{B6886339-A238-4640-98D9-D584C1619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8" name="Rectangle 414">
              <a:extLst>
                <a:ext uri="{FF2B5EF4-FFF2-40B4-BE49-F238E27FC236}">
                  <a16:creationId xmlns:a16="http://schemas.microsoft.com/office/drawing/2014/main" id="{41DCDE2B-2D58-5648-B725-FAC672FBBA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9" name="Rectangle 415">
              <a:extLst>
                <a:ext uri="{FF2B5EF4-FFF2-40B4-BE49-F238E27FC236}">
                  <a16:creationId xmlns:a16="http://schemas.microsoft.com/office/drawing/2014/main" id="{9FC4ABAB-BA86-8344-B358-5FAC2EDA3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0" name="Rectangle 416">
              <a:extLst>
                <a:ext uri="{FF2B5EF4-FFF2-40B4-BE49-F238E27FC236}">
                  <a16:creationId xmlns:a16="http://schemas.microsoft.com/office/drawing/2014/main" id="{51B00742-CF3F-904F-A3C2-431CEEE1BF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1" name="Rectangle 417">
              <a:extLst>
                <a:ext uri="{FF2B5EF4-FFF2-40B4-BE49-F238E27FC236}">
                  <a16:creationId xmlns:a16="http://schemas.microsoft.com/office/drawing/2014/main" id="{B3F18F57-C2CF-D741-BFE3-F2AC5B913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36610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2" name="Rectangle 418">
              <a:extLst>
                <a:ext uri="{FF2B5EF4-FFF2-40B4-BE49-F238E27FC236}">
                  <a16:creationId xmlns:a16="http://schemas.microsoft.com/office/drawing/2014/main" id="{E7F14001-EBDC-7C4A-835B-3D76CA8BEA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21793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3" name="Rectangle 419">
              <a:extLst>
                <a:ext uri="{FF2B5EF4-FFF2-40B4-BE49-F238E27FC236}">
                  <a16:creationId xmlns:a16="http://schemas.microsoft.com/office/drawing/2014/main" id="{37504E9F-9A2E-DF4C-B006-3C4454408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4" name="Rectangle 420">
              <a:extLst>
                <a:ext uri="{FF2B5EF4-FFF2-40B4-BE49-F238E27FC236}">
                  <a16:creationId xmlns:a16="http://schemas.microsoft.com/office/drawing/2014/main" id="{4410F62C-6F7A-F04C-BF02-82BDE7ECC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9" name="Rectangle 425">
              <a:extLst>
                <a:ext uri="{FF2B5EF4-FFF2-40B4-BE49-F238E27FC236}">
                  <a16:creationId xmlns:a16="http://schemas.microsoft.com/office/drawing/2014/main" id="{7626C164-D73F-8249-A314-04E06E6CD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09624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6" name="Rectangle 432">
              <a:extLst>
                <a:ext uri="{FF2B5EF4-FFF2-40B4-BE49-F238E27FC236}">
                  <a16:creationId xmlns:a16="http://schemas.microsoft.com/office/drawing/2014/main" id="{9AC35C71-9A3B-E44D-8639-86D74979B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7" name="Rectangle 433">
              <a:extLst>
                <a:ext uri="{FF2B5EF4-FFF2-40B4-BE49-F238E27FC236}">
                  <a16:creationId xmlns:a16="http://schemas.microsoft.com/office/drawing/2014/main" id="{028E2D14-2B8F-3045-8028-55FDE95A5C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8" name="Rectangle 434">
              <a:extLst>
                <a:ext uri="{FF2B5EF4-FFF2-40B4-BE49-F238E27FC236}">
                  <a16:creationId xmlns:a16="http://schemas.microsoft.com/office/drawing/2014/main" id="{E1DCA366-3528-4848-B2AC-E681E769F5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9" name="Rectangle 435">
              <a:extLst>
                <a:ext uri="{FF2B5EF4-FFF2-40B4-BE49-F238E27FC236}">
                  <a16:creationId xmlns:a16="http://schemas.microsoft.com/office/drawing/2014/main" id="{E820B619-17B5-F44B-B7F2-2BD47E6952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0" name="Rectangle 436">
              <a:extLst>
                <a:ext uri="{FF2B5EF4-FFF2-40B4-BE49-F238E27FC236}">
                  <a16:creationId xmlns:a16="http://schemas.microsoft.com/office/drawing/2014/main" id="{70833181-B1D1-0342-B5C3-E96C545F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3" name="Rectangle 439">
              <a:extLst>
                <a:ext uri="{FF2B5EF4-FFF2-40B4-BE49-F238E27FC236}">
                  <a16:creationId xmlns:a16="http://schemas.microsoft.com/office/drawing/2014/main" id="{3F0A9D20-F15F-784A-A3F1-8323BE8C10D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7" name="Group 1196">
            <a:extLst>
              <a:ext uri="{FF2B5EF4-FFF2-40B4-BE49-F238E27FC236}">
                <a16:creationId xmlns:a16="http://schemas.microsoft.com/office/drawing/2014/main" id="{C0FAA157-2283-6449-BCD1-F9CF0BFB2058}"/>
              </a:ext>
            </a:extLst>
          </p:cNvPr>
          <p:cNvGrpSpPr/>
          <p:nvPr/>
        </p:nvGrpSpPr>
        <p:grpSpPr>
          <a:xfrm>
            <a:off x="1790135" y="3122729"/>
            <a:ext cx="811798" cy="1176337"/>
            <a:chOff x="1747753" y="3122729"/>
            <a:chExt cx="811798" cy="1176337"/>
          </a:xfrm>
        </p:grpSpPr>
        <p:sp>
          <p:nvSpPr>
            <p:cNvPr id="666" name="Rectangle 392">
              <a:extLst>
                <a:ext uri="{FF2B5EF4-FFF2-40B4-BE49-F238E27FC236}">
                  <a16:creationId xmlns:a16="http://schemas.microsoft.com/office/drawing/2014/main" id="{DB16E799-46C8-0643-8AC2-F1C605786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8" name="Rectangle 394">
              <a:extLst>
                <a:ext uri="{FF2B5EF4-FFF2-40B4-BE49-F238E27FC236}">
                  <a16:creationId xmlns:a16="http://schemas.microsoft.com/office/drawing/2014/main" id="{FA26042A-6B94-5E4B-A7FB-88D8B8D85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9" name="Rectangle 395">
              <a:extLst>
                <a:ext uri="{FF2B5EF4-FFF2-40B4-BE49-F238E27FC236}">
                  <a16:creationId xmlns:a16="http://schemas.microsoft.com/office/drawing/2014/main" id="{AACF87C1-BD8D-884F-95BB-2A9D055BC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0" name="Rectangle 396">
              <a:extLst>
                <a:ext uri="{FF2B5EF4-FFF2-40B4-BE49-F238E27FC236}">
                  <a16:creationId xmlns:a16="http://schemas.microsoft.com/office/drawing/2014/main" id="{E15C3B71-368B-AB42-B83E-8F33980E6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1" name="Rectangle 397">
              <a:extLst>
                <a:ext uri="{FF2B5EF4-FFF2-40B4-BE49-F238E27FC236}">
                  <a16:creationId xmlns:a16="http://schemas.microsoft.com/office/drawing/2014/main" id="{9A7BDAF2-4352-9B4E-BE42-020BFFCFE2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2" name="Rectangle 398">
              <a:extLst>
                <a:ext uri="{FF2B5EF4-FFF2-40B4-BE49-F238E27FC236}">
                  <a16:creationId xmlns:a16="http://schemas.microsoft.com/office/drawing/2014/main" id="{1383DBB3-FDD8-5948-B23A-031DC8BA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3" name="Rectangle 399">
              <a:extLst>
                <a:ext uri="{FF2B5EF4-FFF2-40B4-BE49-F238E27FC236}">
                  <a16:creationId xmlns:a16="http://schemas.microsoft.com/office/drawing/2014/main" id="{7159590D-FE0F-B646-BC10-48F50408D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5" name="Rectangle 401">
              <a:extLst>
                <a:ext uri="{FF2B5EF4-FFF2-40B4-BE49-F238E27FC236}">
                  <a16:creationId xmlns:a16="http://schemas.microsoft.com/office/drawing/2014/main" id="{E99A079A-5898-1D4E-B36C-C87CEC235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0" name="Rectangle 406">
              <a:extLst>
                <a:ext uri="{FF2B5EF4-FFF2-40B4-BE49-F238E27FC236}">
                  <a16:creationId xmlns:a16="http://schemas.microsoft.com/office/drawing/2014/main" id="{647489D5-5FAF-3841-92F1-B724939B1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1" name="Rectangle 407">
              <a:extLst>
                <a:ext uri="{FF2B5EF4-FFF2-40B4-BE49-F238E27FC236}">
                  <a16:creationId xmlns:a16="http://schemas.microsoft.com/office/drawing/2014/main" id="{319516E3-A925-2B49-BBDE-184EF095C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2" name="Rectangle 408">
              <a:extLst>
                <a:ext uri="{FF2B5EF4-FFF2-40B4-BE49-F238E27FC236}">
                  <a16:creationId xmlns:a16="http://schemas.microsoft.com/office/drawing/2014/main" id="{31689DC0-8F04-EE40-A6F6-5CE39EBF2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3" name="Rectangle 409">
              <a:extLst>
                <a:ext uri="{FF2B5EF4-FFF2-40B4-BE49-F238E27FC236}">
                  <a16:creationId xmlns:a16="http://schemas.microsoft.com/office/drawing/2014/main" id="{46906A11-E205-B040-AF10-C9FB3DA04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4" name="Rectangle 410">
              <a:extLst>
                <a:ext uri="{FF2B5EF4-FFF2-40B4-BE49-F238E27FC236}">
                  <a16:creationId xmlns:a16="http://schemas.microsoft.com/office/drawing/2014/main" id="{50FAE6DD-6A44-1E4D-8EA3-D18322313F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5" name="Rectangle 411">
              <a:extLst>
                <a:ext uri="{FF2B5EF4-FFF2-40B4-BE49-F238E27FC236}">
                  <a16:creationId xmlns:a16="http://schemas.microsoft.com/office/drawing/2014/main" id="{98B979F0-EF63-C548-A851-EB768D144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6" name="Rectangle 412">
              <a:extLst>
                <a:ext uri="{FF2B5EF4-FFF2-40B4-BE49-F238E27FC236}">
                  <a16:creationId xmlns:a16="http://schemas.microsoft.com/office/drawing/2014/main" id="{56C44695-0B7A-724F-8615-1DF0AE1EC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7" name="Rectangle 413">
              <a:extLst>
                <a:ext uri="{FF2B5EF4-FFF2-40B4-BE49-F238E27FC236}">
                  <a16:creationId xmlns:a16="http://schemas.microsoft.com/office/drawing/2014/main" id="{3BE05563-DB23-3242-8ACE-D5D85E4E21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5" name="Rectangle 421">
              <a:extLst>
                <a:ext uri="{FF2B5EF4-FFF2-40B4-BE49-F238E27FC236}">
                  <a16:creationId xmlns:a16="http://schemas.microsoft.com/office/drawing/2014/main" id="{D5CBAA20-E485-C746-9A37-BCA4553F19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6" name="Rectangle 422">
              <a:extLst>
                <a:ext uri="{FF2B5EF4-FFF2-40B4-BE49-F238E27FC236}">
                  <a16:creationId xmlns:a16="http://schemas.microsoft.com/office/drawing/2014/main" id="{D925DE3A-D016-E24D-AEFB-7BCE199A1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7" name="Rectangle 423">
              <a:extLst>
                <a:ext uri="{FF2B5EF4-FFF2-40B4-BE49-F238E27FC236}">
                  <a16:creationId xmlns:a16="http://schemas.microsoft.com/office/drawing/2014/main" id="{57394A30-DEDC-C94F-80E4-A7C45080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8" name="Rectangle 424">
              <a:extLst>
                <a:ext uri="{FF2B5EF4-FFF2-40B4-BE49-F238E27FC236}">
                  <a16:creationId xmlns:a16="http://schemas.microsoft.com/office/drawing/2014/main" id="{6C35CA7F-ECC4-2D4A-9096-04E9F6939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0" name="Rectangle 426">
              <a:extLst>
                <a:ext uri="{FF2B5EF4-FFF2-40B4-BE49-F238E27FC236}">
                  <a16:creationId xmlns:a16="http://schemas.microsoft.com/office/drawing/2014/main" id="{AF586C73-417A-1E4E-BF3D-ECF07EDA2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1" name="Rectangle 427">
              <a:extLst>
                <a:ext uri="{FF2B5EF4-FFF2-40B4-BE49-F238E27FC236}">
                  <a16:creationId xmlns:a16="http://schemas.microsoft.com/office/drawing/2014/main" id="{454A5178-F5B8-244B-9D2C-B8532D8E2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2" name="Rectangle 428">
              <a:extLst>
                <a:ext uri="{FF2B5EF4-FFF2-40B4-BE49-F238E27FC236}">
                  <a16:creationId xmlns:a16="http://schemas.microsoft.com/office/drawing/2014/main" id="{A205EBFB-F554-3A44-806F-1BFDEAE22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3" name="Rectangle 429">
              <a:extLst>
                <a:ext uri="{FF2B5EF4-FFF2-40B4-BE49-F238E27FC236}">
                  <a16:creationId xmlns:a16="http://schemas.microsoft.com/office/drawing/2014/main" id="{CF216B09-11CD-FE49-BEB8-FB4E64EFFC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4" name="Rectangle 430">
              <a:extLst>
                <a:ext uri="{FF2B5EF4-FFF2-40B4-BE49-F238E27FC236}">
                  <a16:creationId xmlns:a16="http://schemas.microsoft.com/office/drawing/2014/main" id="{CD61836E-5E95-3A46-86CF-E867409160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5" name="Rectangle 431">
              <a:extLst>
                <a:ext uri="{FF2B5EF4-FFF2-40B4-BE49-F238E27FC236}">
                  <a16:creationId xmlns:a16="http://schemas.microsoft.com/office/drawing/2014/main" id="{DB7F68AB-186B-3D42-92CF-1A0061EAC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1" name="Rectangle 437">
              <a:extLst>
                <a:ext uri="{FF2B5EF4-FFF2-40B4-BE49-F238E27FC236}">
                  <a16:creationId xmlns:a16="http://schemas.microsoft.com/office/drawing/2014/main" id="{680D6BEF-9322-B043-B778-ACB9B872F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2" name="Rectangle 438">
              <a:extLst>
                <a:ext uri="{FF2B5EF4-FFF2-40B4-BE49-F238E27FC236}">
                  <a16:creationId xmlns:a16="http://schemas.microsoft.com/office/drawing/2014/main" id="{94DD7DB5-6B77-B344-BCE1-46CFD9E6F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4" name="Rectangle 440">
              <a:extLst>
                <a:ext uri="{FF2B5EF4-FFF2-40B4-BE49-F238E27FC236}">
                  <a16:creationId xmlns:a16="http://schemas.microsoft.com/office/drawing/2014/main" id="{F68D78B6-4FD8-924E-ABE2-2E77996F8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5" name="Rectangle 441">
              <a:extLst>
                <a:ext uri="{FF2B5EF4-FFF2-40B4-BE49-F238E27FC236}">
                  <a16:creationId xmlns:a16="http://schemas.microsoft.com/office/drawing/2014/main" id="{5A8D7DE6-CD99-F546-B712-3FAAD65E1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0" name="Rectangle 446">
              <a:extLst>
                <a:ext uri="{FF2B5EF4-FFF2-40B4-BE49-F238E27FC236}">
                  <a16:creationId xmlns:a16="http://schemas.microsoft.com/office/drawing/2014/main" id="{5BB429FE-F611-C84B-BEAA-27718388F2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1" name="Rectangle 447">
              <a:extLst>
                <a:ext uri="{FF2B5EF4-FFF2-40B4-BE49-F238E27FC236}">
                  <a16:creationId xmlns:a16="http://schemas.microsoft.com/office/drawing/2014/main" id="{9F2A5138-32FC-6E4B-A124-BD5A9F44CC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2" name="Rectangle 448">
              <a:extLst>
                <a:ext uri="{FF2B5EF4-FFF2-40B4-BE49-F238E27FC236}">
                  <a16:creationId xmlns:a16="http://schemas.microsoft.com/office/drawing/2014/main" id="{54E5EF68-22E9-A048-BBDC-0244EA2937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3" name="Rectangle 449">
              <a:extLst>
                <a:ext uri="{FF2B5EF4-FFF2-40B4-BE49-F238E27FC236}">
                  <a16:creationId xmlns:a16="http://schemas.microsoft.com/office/drawing/2014/main" id="{3DE057EA-6653-8644-803A-5B78F5F25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4" name="Rectangle 450">
              <a:extLst>
                <a:ext uri="{FF2B5EF4-FFF2-40B4-BE49-F238E27FC236}">
                  <a16:creationId xmlns:a16="http://schemas.microsoft.com/office/drawing/2014/main" id="{9706FB76-38D7-504E-BB7F-E722E0C76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5" name="Rectangle 451">
              <a:extLst>
                <a:ext uri="{FF2B5EF4-FFF2-40B4-BE49-F238E27FC236}">
                  <a16:creationId xmlns:a16="http://schemas.microsoft.com/office/drawing/2014/main" id="{7A552DB3-0100-E545-AD19-25AC4B953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6" name="Rectangle 452">
              <a:extLst>
                <a:ext uri="{FF2B5EF4-FFF2-40B4-BE49-F238E27FC236}">
                  <a16:creationId xmlns:a16="http://schemas.microsoft.com/office/drawing/2014/main" id="{50C2BEA1-663E-C646-BF3E-DDC38D523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7" name="Rectangle 453">
              <a:extLst>
                <a:ext uri="{FF2B5EF4-FFF2-40B4-BE49-F238E27FC236}">
                  <a16:creationId xmlns:a16="http://schemas.microsoft.com/office/drawing/2014/main" id="{B7CE63D2-EA7F-654A-AECC-424901FD54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8" name="Rectangle 454">
              <a:extLst>
                <a:ext uri="{FF2B5EF4-FFF2-40B4-BE49-F238E27FC236}">
                  <a16:creationId xmlns:a16="http://schemas.microsoft.com/office/drawing/2014/main" id="{D899A5CD-5BA0-A642-94E4-F033885E0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9" name="Rectangle 455">
              <a:extLst>
                <a:ext uri="{FF2B5EF4-FFF2-40B4-BE49-F238E27FC236}">
                  <a16:creationId xmlns:a16="http://schemas.microsoft.com/office/drawing/2014/main" id="{B985D2FE-4751-BC49-AEC1-4742AEE49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0" name="Rectangle 456">
              <a:extLst>
                <a:ext uri="{FF2B5EF4-FFF2-40B4-BE49-F238E27FC236}">
                  <a16:creationId xmlns:a16="http://schemas.microsoft.com/office/drawing/2014/main" id="{99EF1C33-522D-7E46-BA35-798013BA7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1" name="Rectangle 457">
              <a:extLst>
                <a:ext uri="{FF2B5EF4-FFF2-40B4-BE49-F238E27FC236}">
                  <a16:creationId xmlns:a16="http://schemas.microsoft.com/office/drawing/2014/main" id="{A7934CC1-8740-1140-8F9F-CB8EB0BA2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2" name="Rectangle 458">
              <a:extLst>
                <a:ext uri="{FF2B5EF4-FFF2-40B4-BE49-F238E27FC236}">
                  <a16:creationId xmlns:a16="http://schemas.microsoft.com/office/drawing/2014/main" id="{2815A84A-8F54-C241-B7EA-05D1749F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3" name="Rectangle 459">
              <a:extLst>
                <a:ext uri="{FF2B5EF4-FFF2-40B4-BE49-F238E27FC236}">
                  <a16:creationId xmlns:a16="http://schemas.microsoft.com/office/drawing/2014/main" id="{7D0B3FF0-80E1-7F4C-80FD-DFFC5C97F1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4" name="Rectangle 460">
              <a:extLst>
                <a:ext uri="{FF2B5EF4-FFF2-40B4-BE49-F238E27FC236}">
                  <a16:creationId xmlns:a16="http://schemas.microsoft.com/office/drawing/2014/main" id="{CD96DE56-3315-F74E-BBAB-39FD715BC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12272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5" name="Rectangle 461">
              <a:extLst>
                <a:ext uri="{FF2B5EF4-FFF2-40B4-BE49-F238E27FC236}">
                  <a16:creationId xmlns:a16="http://schemas.microsoft.com/office/drawing/2014/main" id="{F95C5588-8A26-5442-B00C-BC9F2C72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24441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6" name="Rectangle 462">
              <a:extLst>
                <a:ext uri="{FF2B5EF4-FFF2-40B4-BE49-F238E27FC236}">
                  <a16:creationId xmlns:a16="http://schemas.microsoft.com/office/drawing/2014/main" id="{06A2840E-5750-5241-9B9C-09C046767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36610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7" name="Rectangle 463">
              <a:extLst>
                <a:ext uri="{FF2B5EF4-FFF2-40B4-BE49-F238E27FC236}">
                  <a16:creationId xmlns:a16="http://schemas.microsoft.com/office/drawing/2014/main" id="{C209A43E-EFAA-7743-9646-C4EB42CD0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8" name="Rectangle 464">
              <a:extLst>
                <a:ext uri="{FF2B5EF4-FFF2-40B4-BE49-F238E27FC236}">
                  <a16:creationId xmlns:a16="http://schemas.microsoft.com/office/drawing/2014/main" id="{73880AB2-A636-FB48-87F8-F1285952D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9" name="Rectangle 465">
              <a:extLst>
                <a:ext uri="{FF2B5EF4-FFF2-40B4-BE49-F238E27FC236}">
                  <a16:creationId xmlns:a16="http://schemas.microsoft.com/office/drawing/2014/main" id="{8639EA7E-6FE8-0E44-8F7D-B8035F007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48779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3" name="Rectangle 509">
              <a:extLst>
                <a:ext uri="{FF2B5EF4-FFF2-40B4-BE49-F238E27FC236}">
                  <a16:creationId xmlns:a16="http://schemas.microsoft.com/office/drawing/2014/main" id="{9DEB908F-75FE-894F-ABDF-8D04680A188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4" name="Rectangle 510">
              <a:extLst>
                <a:ext uri="{FF2B5EF4-FFF2-40B4-BE49-F238E27FC236}">
                  <a16:creationId xmlns:a16="http://schemas.microsoft.com/office/drawing/2014/main" id="{4735D26E-FA33-394F-ABA4-9906729189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5" name="Rectangle 511">
              <a:extLst>
                <a:ext uri="{FF2B5EF4-FFF2-40B4-BE49-F238E27FC236}">
                  <a16:creationId xmlns:a16="http://schemas.microsoft.com/office/drawing/2014/main" id="{DA0ACD43-118F-CD44-92B5-A010A9D95A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6" name="Rectangle 512">
              <a:extLst>
                <a:ext uri="{FF2B5EF4-FFF2-40B4-BE49-F238E27FC236}">
                  <a16:creationId xmlns:a16="http://schemas.microsoft.com/office/drawing/2014/main" id="{B90E00C5-EB88-734F-9C08-CC2A8B2045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7" name="Rectangle 513">
              <a:extLst>
                <a:ext uri="{FF2B5EF4-FFF2-40B4-BE49-F238E27FC236}">
                  <a16:creationId xmlns:a16="http://schemas.microsoft.com/office/drawing/2014/main" id="{C6420C9E-5B55-ED46-8FE8-D18138182FD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8" name="Rectangle 514">
              <a:extLst>
                <a:ext uri="{FF2B5EF4-FFF2-40B4-BE49-F238E27FC236}">
                  <a16:creationId xmlns:a16="http://schemas.microsoft.com/office/drawing/2014/main" id="{42329769-4664-5E4E-AE20-E9E8418AC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9" name="Rectangle 515">
              <a:extLst>
                <a:ext uri="{FF2B5EF4-FFF2-40B4-BE49-F238E27FC236}">
                  <a16:creationId xmlns:a16="http://schemas.microsoft.com/office/drawing/2014/main" id="{3CEB900A-A2E5-9746-A276-A81E3E3A245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0" name="Rectangle 516">
              <a:extLst>
                <a:ext uri="{FF2B5EF4-FFF2-40B4-BE49-F238E27FC236}">
                  <a16:creationId xmlns:a16="http://schemas.microsoft.com/office/drawing/2014/main" id="{D3119B83-CDB2-024D-956B-6D46A6F6B5B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1" name="Rectangle 517">
              <a:extLst>
                <a:ext uri="{FF2B5EF4-FFF2-40B4-BE49-F238E27FC236}">
                  <a16:creationId xmlns:a16="http://schemas.microsoft.com/office/drawing/2014/main" id="{18323F0B-F739-BB43-9F03-08EF0B136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2" name="Rectangle 518">
              <a:extLst>
                <a:ext uri="{FF2B5EF4-FFF2-40B4-BE49-F238E27FC236}">
                  <a16:creationId xmlns:a16="http://schemas.microsoft.com/office/drawing/2014/main" id="{CE521A8D-3441-A745-8F32-97D1F04B406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3" name="Rectangle 519">
              <a:extLst>
                <a:ext uri="{FF2B5EF4-FFF2-40B4-BE49-F238E27FC236}">
                  <a16:creationId xmlns:a16="http://schemas.microsoft.com/office/drawing/2014/main" id="{6B0440EE-D2C6-0047-83CD-830F7937EA8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4" name="Rectangle 520">
              <a:extLst>
                <a:ext uri="{FF2B5EF4-FFF2-40B4-BE49-F238E27FC236}">
                  <a16:creationId xmlns:a16="http://schemas.microsoft.com/office/drawing/2014/main" id="{A252F873-F997-7945-99ED-E0E68DCE8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5" name="Rectangle 521">
              <a:extLst>
                <a:ext uri="{FF2B5EF4-FFF2-40B4-BE49-F238E27FC236}">
                  <a16:creationId xmlns:a16="http://schemas.microsoft.com/office/drawing/2014/main" id="{4C3C6C84-341D-CC43-8070-9D058D861AE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6" name="Rectangle 522">
              <a:extLst>
                <a:ext uri="{FF2B5EF4-FFF2-40B4-BE49-F238E27FC236}">
                  <a16:creationId xmlns:a16="http://schemas.microsoft.com/office/drawing/2014/main" id="{00A6023A-E4A7-F042-9585-1C74AEFB8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3" name="Rectangle 529">
              <a:extLst>
                <a:ext uri="{FF2B5EF4-FFF2-40B4-BE49-F238E27FC236}">
                  <a16:creationId xmlns:a16="http://schemas.microsoft.com/office/drawing/2014/main" id="{063BC105-CBF3-0C4B-BE44-E5431634E60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97455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4" name="Rectangle 530">
              <a:extLst>
                <a:ext uri="{FF2B5EF4-FFF2-40B4-BE49-F238E27FC236}">
                  <a16:creationId xmlns:a16="http://schemas.microsoft.com/office/drawing/2014/main" id="{C706CA83-8E0D-A045-882A-6D25990AD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409624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5" name="Rectangle 531">
              <a:extLst>
                <a:ext uri="{FF2B5EF4-FFF2-40B4-BE49-F238E27FC236}">
                  <a16:creationId xmlns:a16="http://schemas.microsoft.com/office/drawing/2014/main" id="{03AE3E29-F85E-CB44-B377-5A6EBC50D6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421793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7" name="Rectangle 533">
              <a:extLst>
                <a:ext uri="{FF2B5EF4-FFF2-40B4-BE49-F238E27FC236}">
                  <a16:creationId xmlns:a16="http://schemas.microsoft.com/office/drawing/2014/main" id="{C95EA3EC-1ACF-4245-A2A6-8A66FB4E8A2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8" name="Rectangle 534">
              <a:extLst>
                <a:ext uri="{FF2B5EF4-FFF2-40B4-BE49-F238E27FC236}">
                  <a16:creationId xmlns:a16="http://schemas.microsoft.com/office/drawing/2014/main" id="{3F17A153-62A8-994F-A995-041ADD1FFA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9" name="Rectangle 535">
              <a:extLst>
                <a:ext uri="{FF2B5EF4-FFF2-40B4-BE49-F238E27FC236}">
                  <a16:creationId xmlns:a16="http://schemas.microsoft.com/office/drawing/2014/main" id="{E3A378AA-681F-AE4F-9051-1861C1CB2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6" name="Group 1195">
            <a:extLst>
              <a:ext uri="{FF2B5EF4-FFF2-40B4-BE49-F238E27FC236}">
                <a16:creationId xmlns:a16="http://schemas.microsoft.com/office/drawing/2014/main" id="{1339401E-603D-FA42-9FD9-F1651BAF76DE}"/>
              </a:ext>
            </a:extLst>
          </p:cNvPr>
          <p:cNvGrpSpPr/>
          <p:nvPr/>
        </p:nvGrpSpPr>
        <p:grpSpPr>
          <a:xfrm>
            <a:off x="3003894" y="3122729"/>
            <a:ext cx="814565" cy="1176337"/>
            <a:chOff x="2887230" y="3122729"/>
            <a:chExt cx="814565" cy="1176337"/>
          </a:xfrm>
        </p:grpSpPr>
        <p:sp>
          <p:nvSpPr>
            <p:cNvPr id="716" name="Rectangle 442">
              <a:extLst>
                <a:ext uri="{FF2B5EF4-FFF2-40B4-BE49-F238E27FC236}">
                  <a16:creationId xmlns:a16="http://schemas.microsoft.com/office/drawing/2014/main" id="{442FA747-E972-6346-8C3E-563BA5282F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73117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7" name="Rectangle 443">
              <a:extLst>
                <a:ext uri="{FF2B5EF4-FFF2-40B4-BE49-F238E27FC236}">
                  <a16:creationId xmlns:a16="http://schemas.microsoft.com/office/drawing/2014/main" id="{19D5363E-5209-3C45-AB4E-BDAF56838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97455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8" name="Rectangle 444">
              <a:extLst>
                <a:ext uri="{FF2B5EF4-FFF2-40B4-BE49-F238E27FC236}">
                  <a16:creationId xmlns:a16="http://schemas.microsoft.com/office/drawing/2014/main" id="{E7CED594-142E-A047-A9E8-2AFCC71CD2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09624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9" name="Rectangle 445">
              <a:extLst>
                <a:ext uri="{FF2B5EF4-FFF2-40B4-BE49-F238E27FC236}">
                  <a16:creationId xmlns:a16="http://schemas.microsoft.com/office/drawing/2014/main" id="{1261CDB4-E01D-C045-AE14-B711BFA616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0" name="Rectangle 466">
              <a:extLst>
                <a:ext uri="{FF2B5EF4-FFF2-40B4-BE49-F238E27FC236}">
                  <a16:creationId xmlns:a16="http://schemas.microsoft.com/office/drawing/2014/main" id="{10B226E1-77A2-A040-9A0A-3CE47FF693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36610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1" name="Rectangle 467">
              <a:extLst>
                <a:ext uri="{FF2B5EF4-FFF2-40B4-BE49-F238E27FC236}">
                  <a16:creationId xmlns:a16="http://schemas.microsoft.com/office/drawing/2014/main" id="{D259166A-D7C6-1746-A6C0-F004EB57B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48779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2" name="Rectangle 468">
              <a:extLst>
                <a:ext uri="{FF2B5EF4-FFF2-40B4-BE49-F238E27FC236}">
                  <a16:creationId xmlns:a16="http://schemas.microsoft.com/office/drawing/2014/main" id="{FCE30622-B210-B24F-B590-82810773B6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60948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3" name="Rectangle 469">
              <a:extLst>
                <a:ext uri="{FF2B5EF4-FFF2-40B4-BE49-F238E27FC236}">
                  <a16:creationId xmlns:a16="http://schemas.microsoft.com/office/drawing/2014/main" id="{CD0812A9-F91C-D047-8338-2DAEDF29E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09624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4" name="Rectangle 470">
              <a:extLst>
                <a:ext uri="{FF2B5EF4-FFF2-40B4-BE49-F238E27FC236}">
                  <a16:creationId xmlns:a16="http://schemas.microsoft.com/office/drawing/2014/main" id="{40624596-4807-2C4D-BECB-E434A988A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21793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5" name="Rectangle 471">
              <a:extLst>
                <a:ext uri="{FF2B5EF4-FFF2-40B4-BE49-F238E27FC236}">
                  <a16:creationId xmlns:a16="http://schemas.microsoft.com/office/drawing/2014/main" id="{C48201A3-B2FC-3948-9EB8-8260E91F5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97455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6" name="Rectangle 472">
              <a:extLst>
                <a:ext uri="{FF2B5EF4-FFF2-40B4-BE49-F238E27FC236}">
                  <a16:creationId xmlns:a16="http://schemas.microsoft.com/office/drawing/2014/main" id="{83B2E2FC-B45A-1046-AADB-6A704FC84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12272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7" name="Rectangle 473">
              <a:extLst>
                <a:ext uri="{FF2B5EF4-FFF2-40B4-BE49-F238E27FC236}">
                  <a16:creationId xmlns:a16="http://schemas.microsoft.com/office/drawing/2014/main" id="{03D4ED1D-308F-ED4F-9095-338CFB3A7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24441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8" name="Rectangle 474">
              <a:extLst>
                <a:ext uri="{FF2B5EF4-FFF2-40B4-BE49-F238E27FC236}">
                  <a16:creationId xmlns:a16="http://schemas.microsoft.com/office/drawing/2014/main" id="{FFE9ACC3-7BE1-6349-A4B8-F47650CB758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97455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9" name="Rectangle 475">
              <a:extLst>
                <a:ext uri="{FF2B5EF4-FFF2-40B4-BE49-F238E27FC236}">
                  <a16:creationId xmlns:a16="http://schemas.microsoft.com/office/drawing/2014/main" id="{04E7B3EE-7F64-3741-ADC2-45A27BC810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409624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0" name="Rectangle 478">
              <a:extLst>
                <a:ext uri="{FF2B5EF4-FFF2-40B4-BE49-F238E27FC236}">
                  <a16:creationId xmlns:a16="http://schemas.microsoft.com/office/drawing/2014/main" id="{0AAA65CD-8FEC-094D-B6DA-8E7D1DF055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73117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1" name="Rectangle 479">
              <a:extLst>
                <a:ext uri="{FF2B5EF4-FFF2-40B4-BE49-F238E27FC236}">
                  <a16:creationId xmlns:a16="http://schemas.microsoft.com/office/drawing/2014/main" id="{B5C3DABA-A0FC-2D41-8794-279CE4F0F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85286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2" name="Rectangle 482">
              <a:extLst>
                <a:ext uri="{FF2B5EF4-FFF2-40B4-BE49-F238E27FC236}">
                  <a16:creationId xmlns:a16="http://schemas.microsoft.com/office/drawing/2014/main" id="{DF8FDD36-FEFB-B842-ABCD-6F7AF7D6D25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421793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7" name="Rectangle 523">
              <a:extLst>
                <a:ext uri="{FF2B5EF4-FFF2-40B4-BE49-F238E27FC236}">
                  <a16:creationId xmlns:a16="http://schemas.microsoft.com/office/drawing/2014/main" id="{22F24576-1B5F-C74C-9206-AD205EC241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48779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8" name="Rectangle 524">
              <a:extLst>
                <a:ext uri="{FF2B5EF4-FFF2-40B4-BE49-F238E27FC236}">
                  <a16:creationId xmlns:a16="http://schemas.microsoft.com/office/drawing/2014/main" id="{94E784A5-0F1A-FA44-B131-4D236CFBD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9" name="Rectangle 525">
              <a:extLst>
                <a:ext uri="{FF2B5EF4-FFF2-40B4-BE49-F238E27FC236}">
                  <a16:creationId xmlns:a16="http://schemas.microsoft.com/office/drawing/2014/main" id="{4CFEAB60-8D09-B041-A48A-C34F110C1DB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0" name="Rectangle 526">
              <a:extLst>
                <a:ext uri="{FF2B5EF4-FFF2-40B4-BE49-F238E27FC236}">
                  <a16:creationId xmlns:a16="http://schemas.microsoft.com/office/drawing/2014/main" id="{BB3B3425-BF3B-1D44-BA97-4BD4D2099F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1" name="Rectangle 527">
              <a:extLst>
                <a:ext uri="{FF2B5EF4-FFF2-40B4-BE49-F238E27FC236}">
                  <a16:creationId xmlns:a16="http://schemas.microsoft.com/office/drawing/2014/main" id="{9E3CCB32-B1B3-9C48-8446-78CEE63C67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24441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2" name="Rectangle 528">
              <a:extLst>
                <a:ext uri="{FF2B5EF4-FFF2-40B4-BE49-F238E27FC236}">
                  <a16:creationId xmlns:a16="http://schemas.microsoft.com/office/drawing/2014/main" id="{48C7E3E2-479E-D146-B2F0-B08F0206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36610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6" name="Rectangle 532">
              <a:extLst>
                <a:ext uri="{FF2B5EF4-FFF2-40B4-BE49-F238E27FC236}">
                  <a16:creationId xmlns:a16="http://schemas.microsoft.com/office/drawing/2014/main" id="{A22A2632-6D89-6A41-AFD5-3E0CC52C0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0" name="Rectangle 536">
              <a:extLst>
                <a:ext uri="{FF2B5EF4-FFF2-40B4-BE49-F238E27FC236}">
                  <a16:creationId xmlns:a16="http://schemas.microsoft.com/office/drawing/2014/main" id="{D780A6C0-014D-AD46-A781-6D939C2C00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12272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1" name="Rectangle 537">
              <a:extLst>
                <a:ext uri="{FF2B5EF4-FFF2-40B4-BE49-F238E27FC236}">
                  <a16:creationId xmlns:a16="http://schemas.microsoft.com/office/drawing/2014/main" id="{7857CB44-96A0-7849-95FB-0DA0A05F4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36610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2" name="Rectangle 538">
              <a:extLst>
                <a:ext uri="{FF2B5EF4-FFF2-40B4-BE49-F238E27FC236}">
                  <a16:creationId xmlns:a16="http://schemas.microsoft.com/office/drawing/2014/main" id="{18432D69-BBD8-C149-89EF-4A33AC4664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21793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3" name="Rectangle 539">
              <a:extLst>
                <a:ext uri="{FF2B5EF4-FFF2-40B4-BE49-F238E27FC236}">
                  <a16:creationId xmlns:a16="http://schemas.microsoft.com/office/drawing/2014/main" id="{16DD78F6-EACE-BB46-8CB9-34D22C0B1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24441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4" name="Rectangle 540">
              <a:extLst>
                <a:ext uri="{FF2B5EF4-FFF2-40B4-BE49-F238E27FC236}">
                  <a16:creationId xmlns:a16="http://schemas.microsoft.com/office/drawing/2014/main" id="{69547C8B-DCC1-C249-B184-ABE7327CC6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48779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5" name="Rectangle 541">
              <a:extLst>
                <a:ext uri="{FF2B5EF4-FFF2-40B4-BE49-F238E27FC236}">
                  <a16:creationId xmlns:a16="http://schemas.microsoft.com/office/drawing/2014/main" id="{A74E6E66-6684-2F4F-A929-302396E9C9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60948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6" name="Rectangle 542">
              <a:extLst>
                <a:ext uri="{FF2B5EF4-FFF2-40B4-BE49-F238E27FC236}">
                  <a16:creationId xmlns:a16="http://schemas.microsoft.com/office/drawing/2014/main" id="{8393416F-A531-F041-B492-F8EDEA577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7" name="Rectangle 544">
              <a:extLst>
                <a:ext uri="{FF2B5EF4-FFF2-40B4-BE49-F238E27FC236}">
                  <a16:creationId xmlns:a16="http://schemas.microsoft.com/office/drawing/2014/main" id="{889E709E-A235-2E43-8724-C76165ECE6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8" name="Rectangle 545">
              <a:extLst>
                <a:ext uri="{FF2B5EF4-FFF2-40B4-BE49-F238E27FC236}">
                  <a16:creationId xmlns:a16="http://schemas.microsoft.com/office/drawing/2014/main" id="{772A66E3-5A07-AE4A-845C-7987FA0FB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9" name="Rectangle 546">
              <a:extLst>
                <a:ext uri="{FF2B5EF4-FFF2-40B4-BE49-F238E27FC236}">
                  <a16:creationId xmlns:a16="http://schemas.microsoft.com/office/drawing/2014/main" id="{7C79E4CC-196B-B64B-9640-650396ECAA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0" name="Rectangle 547">
              <a:extLst>
                <a:ext uri="{FF2B5EF4-FFF2-40B4-BE49-F238E27FC236}">
                  <a16:creationId xmlns:a16="http://schemas.microsoft.com/office/drawing/2014/main" id="{71C66151-0966-AE48-A357-03D412824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1" name="Rectangle 548">
              <a:extLst>
                <a:ext uri="{FF2B5EF4-FFF2-40B4-BE49-F238E27FC236}">
                  <a16:creationId xmlns:a16="http://schemas.microsoft.com/office/drawing/2014/main" id="{BF34DA18-D7BE-A64D-A980-0067164BE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2" name="Rectangle 549">
              <a:extLst>
                <a:ext uri="{FF2B5EF4-FFF2-40B4-BE49-F238E27FC236}">
                  <a16:creationId xmlns:a16="http://schemas.microsoft.com/office/drawing/2014/main" id="{8896B6D9-B65F-BD48-BD8D-E7AFD985D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3" name="Rectangle 551">
              <a:extLst>
                <a:ext uri="{FF2B5EF4-FFF2-40B4-BE49-F238E27FC236}">
                  <a16:creationId xmlns:a16="http://schemas.microsoft.com/office/drawing/2014/main" id="{495E0C3D-3B68-6546-911E-639BDA958E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4" name="Rectangle 556">
              <a:extLst>
                <a:ext uri="{FF2B5EF4-FFF2-40B4-BE49-F238E27FC236}">
                  <a16:creationId xmlns:a16="http://schemas.microsoft.com/office/drawing/2014/main" id="{18544127-F671-2F43-8DEF-B1C2A09AB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5" name="Rectangle 557">
              <a:extLst>
                <a:ext uri="{FF2B5EF4-FFF2-40B4-BE49-F238E27FC236}">
                  <a16:creationId xmlns:a16="http://schemas.microsoft.com/office/drawing/2014/main" id="{D2225A93-48B3-3B45-9EB0-4D26B74FC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6" name="Rectangle 558">
              <a:extLst>
                <a:ext uri="{FF2B5EF4-FFF2-40B4-BE49-F238E27FC236}">
                  <a16:creationId xmlns:a16="http://schemas.microsoft.com/office/drawing/2014/main" id="{1BD2FCE2-CC43-E84B-BAAD-7BBA6F107F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7" name="Rectangle 559">
              <a:extLst>
                <a:ext uri="{FF2B5EF4-FFF2-40B4-BE49-F238E27FC236}">
                  <a16:creationId xmlns:a16="http://schemas.microsoft.com/office/drawing/2014/main" id="{8AD16172-00C7-A041-A649-6B0B18B9EB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8" name="Rectangle 560">
              <a:extLst>
                <a:ext uri="{FF2B5EF4-FFF2-40B4-BE49-F238E27FC236}">
                  <a16:creationId xmlns:a16="http://schemas.microsoft.com/office/drawing/2014/main" id="{AE920DE7-B86C-224E-AE23-7F9CDD00AE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9" name="Rectangle 561">
              <a:extLst>
                <a:ext uri="{FF2B5EF4-FFF2-40B4-BE49-F238E27FC236}">
                  <a16:creationId xmlns:a16="http://schemas.microsoft.com/office/drawing/2014/main" id="{F83D9F00-311D-374D-9E5A-760A71B80E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0" name="Rectangle 562">
              <a:extLst>
                <a:ext uri="{FF2B5EF4-FFF2-40B4-BE49-F238E27FC236}">
                  <a16:creationId xmlns:a16="http://schemas.microsoft.com/office/drawing/2014/main" id="{BA99A214-CF1E-A942-80C2-628A1F0F5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1" name="Rectangle 563">
              <a:extLst>
                <a:ext uri="{FF2B5EF4-FFF2-40B4-BE49-F238E27FC236}">
                  <a16:creationId xmlns:a16="http://schemas.microsoft.com/office/drawing/2014/main" id="{F9662A91-CA92-7644-ABA6-CCFD2FF31F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2" name="Rectangle 571">
              <a:extLst>
                <a:ext uri="{FF2B5EF4-FFF2-40B4-BE49-F238E27FC236}">
                  <a16:creationId xmlns:a16="http://schemas.microsoft.com/office/drawing/2014/main" id="{34F626DB-A5E8-8643-85D2-E240603C8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3" name="Rectangle 572">
              <a:extLst>
                <a:ext uri="{FF2B5EF4-FFF2-40B4-BE49-F238E27FC236}">
                  <a16:creationId xmlns:a16="http://schemas.microsoft.com/office/drawing/2014/main" id="{BD376A44-B67E-4746-A5E0-65012BF89F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4" name="Rectangle 573">
              <a:extLst>
                <a:ext uri="{FF2B5EF4-FFF2-40B4-BE49-F238E27FC236}">
                  <a16:creationId xmlns:a16="http://schemas.microsoft.com/office/drawing/2014/main" id="{5E6FC8CE-E3F4-A649-8036-AE1293A1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5" name="Rectangle 574">
              <a:extLst>
                <a:ext uri="{FF2B5EF4-FFF2-40B4-BE49-F238E27FC236}">
                  <a16:creationId xmlns:a16="http://schemas.microsoft.com/office/drawing/2014/main" id="{55EA0626-9BF4-8A44-B877-C8AE86C39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6" name="Rectangle 576">
              <a:extLst>
                <a:ext uri="{FF2B5EF4-FFF2-40B4-BE49-F238E27FC236}">
                  <a16:creationId xmlns:a16="http://schemas.microsoft.com/office/drawing/2014/main" id="{CD40DB69-A2AD-3844-9730-4048A57EE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7" name="Rectangle 577">
              <a:extLst>
                <a:ext uri="{FF2B5EF4-FFF2-40B4-BE49-F238E27FC236}">
                  <a16:creationId xmlns:a16="http://schemas.microsoft.com/office/drawing/2014/main" id="{72CFB621-1874-A344-8BF4-7A80116F5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8" name="Rectangle 578">
              <a:extLst>
                <a:ext uri="{FF2B5EF4-FFF2-40B4-BE49-F238E27FC236}">
                  <a16:creationId xmlns:a16="http://schemas.microsoft.com/office/drawing/2014/main" id="{739FF7EF-7B69-3B41-B286-91A7A0DE7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9" name="Rectangle 579">
              <a:extLst>
                <a:ext uri="{FF2B5EF4-FFF2-40B4-BE49-F238E27FC236}">
                  <a16:creationId xmlns:a16="http://schemas.microsoft.com/office/drawing/2014/main" id="{108C33E1-2B54-CE4C-9858-CD89C295E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0" name="Rectangle 580">
              <a:extLst>
                <a:ext uri="{FF2B5EF4-FFF2-40B4-BE49-F238E27FC236}">
                  <a16:creationId xmlns:a16="http://schemas.microsoft.com/office/drawing/2014/main" id="{269B3503-4068-354F-8C9E-1AEF09357C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1" name="Rectangle 581">
              <a:extLst>
                <a:ext uri="{FF2B5EF4-FFF2-40B4-BE49-F238E27FC236}">
                  <a16:creationId xmlns:a16="http://schemas.microsoft.com/office/drawing/2014/main" id="{24D79381-87D2-6F44-94DD-7D531DED6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2" name="Rectangle 587">
              <a:extLst>
                <a:ext uri="{FF2B5EF4-FFF2-40B4-BE49-F238E27FC236}">
                  <a16:creationId xmlns:a16="http://schemas.microsoft.com/office/drawing/2014/main" id="{39CC5478-7742-B64B-A817-BD73158817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3" name="Rectangle 588">
              <a:extLst>
                <a:ext uri="{FF2B5EF4-FFF2-40B4-BE49-F238E27FC236}">
                  <a16:creationId xmlns:a16="http://schemas.microsoft.com/office/drawing/2014/main" id="{6B1EDB4C-4B29-E24D-8DEA-19CCDC15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4" name="Rectangle 590">
              <a:extLst>
                <a:ext uri="{FF2B5EF4-FFF2-40B4-BE49-F238E27FC236}">
                  <a16:creationId xmlns:a16="http://schemas.microsoft.com/office/drawing/2014/main" id="{C4BF6C5D-CBF5-CA4D-9ACA-2D6E71594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5" name="Rectangle 591">
              <a:extLst>
                <a:ext uri="{FF2B5EF4-FFF2-40B4-BE49-F238E27FC236}">
                  <a16:creationId xmlns:a16="http://schemas.microsoft.com/office/drawing/2014/main" id="{8ECC9527-B93B-BC49-8D81-156BA3E97E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6" name="Rectangle 592">
              <a:extLst>
                <a:ext uri="{FF2B5EF4-FFF2-40B4-BE49-F238E27FC236}">
                  <a16:creationId xmlns:a16="http://schemas.microsoft.com/office/drawing/2014/main" id="{3A282612-4717-DB4B-9552-76B1E06C9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7" name="Rectangle 593">
              <a:extLst>
                <a:ext uri="{FF2B5EF4-FFF2-40B4-BE49-F238E27FC236}">
                  <a16:creationId xmlns:a16="http://schemas.microsoft.com/office/drawing/2014/main" id="{FC90FF58-A800-FE44-AD8F-049FA05A7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8" name="Rectangle 594">
              <a:extLst>
                <a:ext uri="{FF2B5EF4-FFF2-40B4-BE49-F238E27FC236}">
                  <a16:creationId xmlns:a16="http://schemas.microsoft.com/office/drawing/2014/main" id="{03A29715-F3D6-A24D-87CC-83E9A5E32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9" name="Rectangle 595">
              <a:extLst>
                <a:ext uri="{FF2B5EF4-FFF2-40B4-BE49-F238E27FC236}">
                  <a16:creationId xmlns:a16="http://schemas.microsoft.com/office/drawing/2014/main" id="{033EA763-3A30-2947-8A5E-E76F351A51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0" name="Rectangle 596">
              <a:extLst>
                <a:ext uri="{FF2B5EF4-FFF2-40B4-BE49-F238E27FC236}">
                  <a16:creationId xmlns:a16="http://schemas.microsoft.com/office/drawing/2014/main" id="{5F2276FF-C17B-B641-BEE3-7EBE1F1CD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1" name="Rectangle 597">
              <a:extLst>
                <a:ext uri="{FF2B5EF4-FFF2-40B4-BE49-F238E27FC236}">
                  <a16:creationId xmlns:a16="http://schemas.microsoft.com/office/drawing/2014/main" id="{ED9043FB-7B95-024E-9368-B61FC407F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2" name="Rectangle 598">
              <a:extLst>
                <a:ext uri="{FF2B5EF4-FFF2-40B4-BE49-F238E27FC236}">
                  <a16:creationId xmlns:a16="http://schemas.microsoft.com/office/drawing/2014/main" id="{62B9EF5D-F8AD-A948-9933-11DE8EAF95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3" name="Rectangle 599">
              <a:extLst>
                <a:ext uri="{FF2B5EF4-FFF2-40B4-BE49-F238E27FC236}">
                  <a16:creationId xmlns:a16="http://schemas.microsoft.com/office/drawing/2014/main" id="{61A1A327-7980-134D-AD42-AD98DF4128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8" name="Rectangle 604">
              <a:extLst>
                <a:ext uri="{FF2B5EF4-FFF2-40B4-BE49-F238E27FC236}">
                  <a16:creationId xmlns:a16="http://schemas.microsoft.com/office/drawing/2014/main" id="{CDCF6772-B833-3F42-86BA-9D91A4DDE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9" name="Rectangle 605">
              <a:extLst>
                <a:ext uri="{FF2B5EF4-FFF2-40B4-BE49-F238E27FC236}">
                  <a16:creationId xmlns:a16="http://schemas.microsoft.com/office/drawing/2014/main" id="{8D62F796-4588-B945-9DD7-5BCCA6147D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sp>
        <p:nvSpPr>
          <p:cNvPr id="1182" name="Rectangle 662">
            <a:extLst>
              <a:ext uri="{FF2B5EF4-FFF2-40B4-BE49-F238E27FC236}">
                <a16:creationId xmlns:a16="http://schemas.microsoft.com/office/drawing/2014/main" id="{662C94C2-49C5-424F-B608-B1528C2BCE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4259" y="1451708"/>
            <a:ext cx="848718" cy="1350962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061" name="TextBox 1060">
            <a:extLst>
              <a:ext uri="{FF2B5EF4-FFF2-40B4-BE49-F238E27FC236}">
                <a16:creationId xmlns:a16="http://schemas.microsoft.com/office/drawing/2014/main" id="{39E56018-4186-0C47-BC5F-78D556156478}"/>
              </a:ext>
            </a:extLst>
          </p:cNvPr>
          <p:cNvSpPr txBox="1"/>
          <p:nvPr/>
        </p:nvSpPr>
        <p:spPr>
          <a:xfrm>
            <a:off x="813056" y="4338083"/>
            <a:ext cx="28680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[1]                    [2]                      </a:t>
            </a:r>
            <a:r>
              <a:rPr lang="en-GB" b="1" dirty="0">
                <a:solidFill>
                  <a:schemeClr val="bg1"/>
                </a:solidFill>
              </a:rPr>
              <a:t>[3]</a:t>
            </a:r>
          </a:p>
        </p:txBody>
      </p: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860094CD-B81B-034B-92F9-DC9C2BF49C74}"/>
              </a:ext>
            </a:extLst>
          </p:cNvPr>
          <p:cNvGrpSpPr/>
          <p:nvPr/>
        </p:nvGrpSpPr>
        <p:grpSpPr>
          <a:xfrm>
            <a:off x="7136551" y="1584179"/>
            <a:ext cx="1265079" cy="192874"/>
            <a:chOff x="806734" y="4046186"/>
            <a:chExt cx="1694728" cy="258379"/>
          </a:xfrm>
        </p:grpSpPr>
        <p:sp>
          <p:nvSpPr>
            <p:cNvPr id="1063" name="TextBox 1062">
              <a:extLst>
                <a:ext uri="{FF2B5EF4-FFF2-40B4-BE49-F238E27FC236}">
                  <a16:creationId xmlns:a16="http://schemas.microsoft.com/office/drawing/2014/main" id="{3A2B2A1B-241C-DE47-B392-F34E3913C4D4}"/>
                </a:ext>
              </a:extLst>
            </p:cNvPr>
            <p:cNvSpPr txBox="1"/>
            <p:nvPr/>
          </p:nvSpPr>
          <p:spPr>
            <a:xfrm>
              <a:off x="1402701" y="4046186"/>
              <a:ext cx="1098761" cy="25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</a:rPr>
                <a:t>E. Della Valle</a:t>
              </a:r>
            </a:p>
          </p:txBody>
        </p:sp>
        <p:pic>
          <p:nvPicPr>
            <p:cNvPr id="1064" name="Picture 2" descr="https://mirrors.creativecommons.org/presskit/buttons/88x31/png/by.png">
              <a:extLst>
                <a:ext uri="{FF2B5EF4-FFF2-40B4-BE49-F238E27FC236}">
                  <a16:creationId xmlns:a16="http://schemas.microsoft.com/office/drawing/2014/main" id="{F04A7A14-15F2-9F43-9603-9C39A4556F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734" y="4078829"/>
              <a:ext cx="645190" cy="225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192A0388-BCD4-CA45-A6FA-915D2B840A5D}"/>
                </a:ext>
              </a:extLst>
            </p:cNvPr>
            <p:cNvSpPr/>
            <p:nvPr/>
          </p:nvSpPr>
          <p:spPr>
            <a:xfrm>
              <a:off x="806734" y="4078829"/>
              <a:ext cx="1633835" cy="225736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0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FA50B-9646-6F41-8612-B52E422B65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52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B8CCD6C-A8BA-9747-A87D-61E562D12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66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53C2C-919A-B448-9017-14757ED3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Tumbling windows</a:t>
            </a:r>
          </a:p>
        </p:txBody>
      </p:sp>
      <p:grpSp>
        <p:nvGrpSpPr>
          <p:cNvPr id="1191" name="Group 1190">
            <a:extLst>
              <a:ext uri="{FF2B5EF4-FFF2-40B4-BE49-F238E27FC236}">
                <a16:creationId xmlns:a16="http://schemas.microsoft.com/office/drawing/2014/main" id="{E7D69D51-812A-E54C-A00D-A67197DF40F9}"/>
              </a:ext>
            </a:extLst>
          </p:cNvPr>
          <p:cNvGrpSpPr/>
          <p:nvPr/>
        </p:nvGrpSpPr>
        <p:grpSpPr>
          <a:xfrm>
            <a:off x="620233" y="1550931"/>
            <a:ext cx="5955192" cy="1184082"/>
            <a:chOff x="620233" y="1550931"/>
            <a:chExt cx="5955192" cy="1184082"/>
          </a:xfrm>
        </p:grpSpPr>
        <p:grpSp>
          <p:nvGrpSpPr>
            <p:cNvPr id="5" name="Group 336">
              <a:extLst>
                <a:ext uri="{FF2B5EF4-FFF2-40B4-BE49-F238E27FC236}">
                  <a16:creationId xmlns:a16="http://schemas.microsoft.com/office/drawing/2014/main" id="{E6FBB563-DB82-D94C-8D85-AB63261F7D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0233" y="1558676"/>
              <a:ext cx="81180" cy="1176337"/>
              <a:chOff x="576" y="1008"/>
              <a:chExt cx="96" cy="1392"/>
            </a:xfrm>
          </p:grpSpPr>
          <p:sp>
            <p:nvSpPr>
              <p:cNvPr id="321" name="Rectangle 337">
                <a:extLst>
                  <a:ext uri="{FF2B5EF4-FFF2-40B4-BE49-F238E27FC236}">
                    <a16:creationId xmlns:a16="http://schemas.microsoft.com/office/drawing/2014/main" id="{CD29AA00-BD3F-8340-8B9D-7CA81E14F6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2" name="Rectangle 338">
                <a:extLst>
                  <a:ext uri="{FF2B5EF4-FFF2-40B4-BE49-F238E27FC236}">
                    <a16:creationId xmlns:a16="http://schemas.microsoft.com/office/drawing/2014/main" id="{68A17C20-E35E-414E-85E1-19602ABAE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3" name="Rectangle 339">
                <a:extLst>
                  <a:ext uri="{FF2B5EF4-FFF2-40B4-BE49-F238E27FC236}">
                    <a16:creationId xmlns:a16="http://schemas.microsoft.com/office/drawing/2014/main" id="{7DE56E56-9D81-0545-8E6E-A6DD170C4A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4" name="Rectangle 340">
                <a:extLst>
                  <a:ext uri="{FF2B5EF4-FFF2-40B4-BE49-F238E27FC236}">
                    <a16:creationId xmlns:a16="http://schemas.microsoft.com/office/drawing/2014/main" id="{B5F60F4A-AC72-E04D-9B89-1CC10DCFBE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5" name="Rectangle 341">
                <a:extLst>
                  <a:ext uri="{FF2B5EF4-FFF2-40B4-BE49-F238E27FC236}">
                    <a16:creationId xmlns:a16="http://schemas.microsoft.com/office/drawing/2014/main" id="{B59C0F0C-6A76-2D4A-BD60-4192737DA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6" name="Rectangle 342">
                <a:extLst>
                  <a:ext uri="{FF2B5EF4-FFF2-40B4-BE49-F238E27FC236}">
                    <a16:creationId xmlns:a16="http://schemas.microsoft.com/office/drawing/2014/main" id="{9F4FAAE0-EC87-5944-A48A-E16F4674B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7" name="Rectangle 343">
                <a:extLst>
                  <a:ext uri="{FF2B5EF4-FFF2-40B4-BE49-F238E27FC236}">
                    <a16:creationId xmlns:a16="http://schemas.microsoft.com/office/drawing/2014/main" id="{99F17234-D9D1-BD4F-BBF7-4E4AD3361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8" name="Rectangle 344">
                <a:extLst>
                  <a:ext uri="{FF2B5EF4-FFF2-40B4-BE49-F238E27FC236}">
                    <a16:creationId xmlns:a16="http://schemas.microsoft.com/office/drawing/2014/main" id="{B5497CA9-EA98-F842-BA10-B8680644BE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9" name="Rectangle 345">
                <a:extLst>
                  <a:ext uri="{FF2B5EF4-FFF2-40B4-BE49-F238E27FC236}">
                    <a16:creationId xmlns:a16="http://schemas.microsoft.com/office/drawing/2014/main" id="{E0800FD3-29EC-A34A-8E89-0CC0E38C95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0" name="Rectangle 346">
                <a:extLst>
                  <a:ext uri="{FF2B5EF4-FFF2-40B4-BE49-F238E27FC236}">
                    <a16:creationId xmlns:a16="http://schemas.microsoft.com/office/drawing/2014/main" id="{56E1A404-8812-4748-95FB-6EB02C89C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" name="Group 347">
              <a:extLst>
                <a:ext uri="{FF2B5EF4-FFF2-40B4-BE49-F238E27FC236}">
                  <a16:creationId xmlns:a16="http://schemas.microsoft.com/office/drawing/2014/main" id="{DE1E7134-965E-C24A-A15C-F61554749C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2003" y="1558676"/>
              <a:ext cx="81180" cy="1176337"/>
              <a:chOff x="720" y="1008"/>
              <a:chExt cx="96" cy="1392"/>
            </a:xfrm>
          </p:grpSpPr>
          <p:sp>
            <p:nvSpPr>
              <p:cNvPr id="311" name="Rectangle 348">
                <a:extLst>
                  <a:ext uri="{FF2B5EF4-FFF2-40B4-BE49-F238E27FC236}">
                    <a16:creationId xmlns:a16="http://schemas.microsoft.com/office/drawing/2014/main" id="{5C9119B7-A812-3C4A-A042-423A5685B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2" name="Rectangle 349">
                <a:extLst>
                  <a:ext uri="{FF2B5EF4-FFF2-40B4-BE49-F238E27FC236}">
                    <a16:creationId xmlns:a16="http://schemas.microsoft.com/office/drawing/2014/main" id="{ECF350C1-AB68-954B-BFF8-E3BEEB2C1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3" name="Rectangle 350">
                <a:extLst>
                  <a:ext uri="{FF2B5EF4-FFF2-40B4-BE49-F238E27FC236}">
                    <a16:creationId xmlns:a16="http://schemas.microsoft.com/office/drawing/2014/main" id="{2651900B-0069-5343-AEA4-58BB3F39AB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4" name="Rectangle 351">
                <a:extLst>
                  <a:ext uri="{FF2B5EF4-FFF2-40B4-BE49-F238E27FC236}">
                    <a16:creationId xmlns:a16="http://schemas.microsoft.com/office/drawing/2014/main" id="{10698382-9C22-9744-ABC1-1B301049A1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5" name="Rectangle 352">
                <a:extLst>
                  <a:ext uri="{FF2B5EF4-FFF2-40B4-BE49-F238E27FC236}">
                    <a16:creationId xmlns:a16="http://schemas.microsoft.com/office/drawing/2014/main" id="{C92D3227-B4CA-D449-9BA8-0B5DF8983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6" name="Rectangle 353">
                <a:extLst>
                  <a:ext uri="{FF2B5EF4-FFF2-40B4-BE49-F238E27FC236}">
                    <a16:creationId xmlns:a16="http://schemas.microsoft.com/office/drawing/2014/main" id="{81E50C3B-9CC2-B249-AB47-F5A87D1038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7" name="Rectangle 354">
                <a:extLst>
                  <a:ext uri="{FF2B5EF4-FFF2-40B4-BE49-F238E27FC236}">
                    <a16:creationId xmlns:a16="http://schemas.microsoft.com/office/drawing/2014/main" id="{67CB6D31-E7DB-3740-8890-EF5927CF50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8" name="Rectangle 355">
                <a:extLst>
                  <a:ext uri="{FF2B5EF4-FFF2-40B4-BE49-F238E27FC236}">
                    <a16:creationId xmlns:a16="http://schemas.microsoft.com/office/drawing/2014/main" id="{BC4D5A46-CC16-EF4B-8BA5-5A8CDCAD41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9" name="Rectangle 356">
                <a:extLst>
                  <a:ext uri="{FF2B5EF4-FFF2-40B4-BE49-F238E27FC236}">
                    <a16:creationId xmlns:a16="http://schemas.microsoft.com/office/drawing/2014/main" id="{BC709261-F078-874B-8B88-12BD9FC7F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0" name="Rectangle 357">
                <a:extLst>
                  <a:ext uri="{FF2B5EF4-FFF2-40B4-BE49-F238E27FC236}">
                    <a16:creationId xmlns:a16="http://schemas.microsoft.com/office/drawing/2014/main" id="{8A3564DD-0ED4-474C-9F04-43932C576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" name="Group 358">
              <a:extLst>
                <a:ext uri="{FF2B5EF4-FFF2-40B4-BE49-F238E27FC236}">
                  <a16:creationId xmlns:a16="http://schemas.microsoft.com/office/drawing/2014/main" id="{029A62CF-A1BB-1A4A-9250-979DC0F558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3772" y="1558676"/>
              <a:ext cx="81180" cy="1176337"/>
              <a:chOff x="864" y="1008"/>
              <a:chExt cx="96" cy="1392"/>
            </a:xfrm>
          </p:grpSpPr>
          <p:sp>
            <p:nvSpPr>
              <p:cNvPr id="301" name="Rectangle 359">
                <a:extLst>
                  <a:ext uri="{FF2B5EF4-FFF2-40B4-BE49-F238E27FC236}">
                    <a16:creationId xmlns:a16="http://schemas.microsoft.com/office/drawing/2014/main" id="{4C6B2960-7CDF-6F4C-A9B4-68CDB0460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2" name="Rectangle 360">
                <a:extLst>
                  <a:ext uri="{FF2B5EF4-FFF2-40B4-BE49-F238E27FC236}">
                    <a16:creationId xmlns:a16="http://schemas.microsoft.com/office/drawing/2014/main" id="{2B145AF1-F37A-CF4F-BBE4-CFBFFDE3A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3" name="Rectangle 361">
                <a:extLst>
                  <a:ext uri="{FF2B5EF4-FFF2-40B4-BE49-F238E27FC236}">
                    <a16:creationId xmlns:a16="http://schemas.microsoft.com/office/drawing/2014/main" id="{DDFE3B3B-B405-894C-9C3F-6D3DF4406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4" name="Rectangle 362">
                <a:extLst>
                  <a:ext uri="{FF2B5EF4-FFF2-40B4-BE49-F238E27FC236}">
                    <a16:creationId xmlns:a16="http://schemas.microsoft.com/office/drawing/2014/main" id="{A76A2CA9-E030-1642-813F-7AD9E9EE8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5" name="Rectangle 363">
                <a:extLst>
                  <a:ext uri="{FF2B5EF4-FFF2-40B4-BE49-F238E27FC236}">
                    <a16:creationId xmlns:a16="http://schemas.microsoft.com/office/drawing/2014/main" id="{F1225E9F-187E-714D-9B6E-78277FFF0C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6" name="Rectangle 364">
                <a:extLst>
                  <a:ext uri="{FF2B5EF4-FFF2-40B4-BE49-F238E27FC236}">
                    <a16:creationId xmlns:a16="http://schemas.microsoft.com/office/drawing/2014/main" id="{37EEA022-00DC-9C4C-8469-DF410B60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7" name="Rectangle 365">
                <a:extLst>
                  <a:ext uri="{FF2B5EF4-FFF2-40B4-BE49-F238E27FC236}">
                    <a16:creationId xmlns:a16="http://schemas.microsoft.com/office/drawing/2014/main" id="{E5EECC98-4FF4-4844-93A0-7C54E8E1A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8" name="Rectangle 366">
                <a:extLst>
                  <a:ext uri="{FF2B5EF4-FFF2-40B4-BE49-F238E27FC236}">
                    <a16:creationId xmlns:a16="http://schemas.microsoft.com/office/drawing/2014/main" id="{21CB62FE-E47A-EB4F-8D3E-4CADDEF9D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9" name="Rectangle 367">
                <a:extLst>
                  <a:ext uri="{FF2B5EF4-FFF2-40B4-BE49-F238E27FC236}">
                    <a16:creationId xmlns:a16="http://schemas.microsoft.com/office/drawing/2014/main" id="{016DA46E-D19B-3542-833A-46A3BD1F1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0" name="Rectangle 368">
                <a:extLst>
                  <a:ext uri="{FF2B5EF4-FFF2-40B4-BE49-F238E27FC236}">
                    <a16:creationId xmlns:a16="http://schemas.microsoft.com/office/drawing/2014/main" id="{A78E3F74-6F47-094F-A66A-4F8A54AE2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" name="Group 369">
              <a:extLst>
                <a:ext uri="{FF2B5EF4-FFF2-40B4-BE49-F238E27FC236}">
                  <a16:creationId xmlns:a16="http://schemas.microsoft.com/office/drawing/2014/main" id="{0357B93A-3DFC-E846-B4CC-5817929042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5542" y="1558676"/>
              <a:ext cx="81180" cy="1176337"/>
              <a:chOff x="1008" y="1008"/>
              <a:chExt cx="96" cy="1392"/>
            </a:xfrm>
          </p:grpSpPr>
          <p:sp>
            <p:nvSpPr>
              <p:cNvPr id="291" name="Rectangle 370">
                <a:extLst>
                  <a:ext uri="{FF2B5EF4-FFF2-40B4-BE49-F238E27FC236}">
                    <a16:creationId xmlns:a16="http://schemas.microsoft.com/office/drawing/2014/main" id="{0FD12746-0E76-4948-8D56-0E858B05F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2" name="Rectangle 371">
                <a:extLst>
                  <a:ext uri="{FF2B5EF4-FFF2-40B4-BE49-F238E27FC236}">
                    <a16:creationId xmlns:a16="http://schemas.microsoft.com/office/drawing/2014/main" id="{90D5E12D-E277-D84C-AAF8-5A3D4E62E4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3" name="Rectangle 372">
                <a:extLst>
                  <a:ext uri="{FF2B5EF4-FFF2-40B4-BE49-F238E27FC236}">
                    <a16:creationId xmlns:a16="http://schemas.microsoft.com/office/drawing/2014/main" id="{D8083F5E-858F-4C49-8E1D-B75785A93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4" name="Rectangle 373">
                <a:extLst>
                  <a:ext uri="{FF2B5EF4-FFF2-40B4-BE49-F238E27FC236}">
                    <a16:creationId xmlns:a16="http://schemas.microsoft.com/office/drawing/2014/main" id="{1ED763C9-562A-D34D-AB18-884EBB610F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5" name="Rectangle 374">
                <a:extLst>
                  <a:ext uri="{FF2B5EF4-FFF2-40B4-BE49-F238E27FC236}">
                    <a16:creationId xmlns:a16="http://schemas.microsoft.com/office/drawing/2014/main" id="{584B5DFE-5709-E14F-9977-226F0D549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6" name="Rectangle 375">
                <a:extLst>
                  <a:ext uri="{FF2B5EF4-FFF2-40B4-BE49-F238E27FC236}">
                    <a16:creationId xmlns:a16="http://schemas.microsoft.com/office/drawing/2014/main" id="{637D7E13-4616-6543-B753-7A9F1D2AC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7" name="Rectangle 376">
                <a:extLst>
                  <a:ext uri="{FF2B5EF4-FFF2-40B4-BE49-F238E27FC236}">
                    <a16:creationId xmlns:a16="http://schemas.microsoft.com/office/drawing/2014/main" id="{87A6F5F3-3EAB-0748-894E-82F5C5D51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8" name="Rectangle 377">
                <a:extLst>
                  <a:ext uri="{FF2B5EF4-FFF2-40B4-BE49-F238E27FC236}">
                    <a16:creationId xmlns:a16="http://schemas.microsoft.com/office/drawing/2014/main" id="{1B683761-848F-0A4C-A142-9744AD39E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9" name="Rectangle 378">
                <a:extLst>
                  <a:ext uri="{FF2B5EF4-FFF2-40B4-BE49-F238E27FC236}">
                    <a16:creationId xmlns:a16="http://schemas.microsoft.com/office/drawing/2014/main" id="{4F0C7B06-CFF6-6740-9435-94A6D67B0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0" name="Rectangle 379">
                <a:extLst>
                  <a:ext uri="{FF2B5EF4-FFF2-40B4-BE49-F238E27FC236}">
                    <a16:creationId xmlns:a16="http://schemas.microsoft.com/office/drawing/2014/main" id="{3C54A581-072D-E841-963F-95CC6538C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9" name="Group 380">
              <a:extLst>
                <a:ext uri="{FF2B5EF4-FFF2-40B4-BE49-F238E27FC236}">
                  <a16:creationId xmlns:a16="http://schemas.microsoft.com/office/drawing/2014/main" id="{01A50754-B000-BE4F-8A7B-4879689CB8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07311" y="1558676"/>
              <a:ext cx="81180" cy="1176337"/>
              <a:chOff x="1152" y="1008"/>
              <a:chExt cx="96" cy="1392"/>
            </a:xfrm>
          </p:grpSpPr>
          <p:sp>
            <p:nvSpPr>
              <p:cNvPr id="281" name="Rectangle 381">
                <a:extLst>
                  <a:ext uri="{FF2B5EF4-FFF2-40B4-BE49-F238E27FC236}">
                    <a16:creationId xmlns:a16="http://schemas.microsoft.com/office/drawing/2014/main" id="{A4F7504F-FCA9-774F-A8B4-21118DE99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2" name="Rectangle 382">
                <a:extLst>
                  <a:ext uri="{FF2B5EF4-FFF2-40B4-BE49-F238E27FC236}">
                    <a16:creationId xmlns:a16="http://schemas.microsoft.com/office/drawing/2014/main" id="{33A502DC-EC6B-4042-BB25-684ACE0E5B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3" name="Rectangle 383">
                <a:extLst>
                  <a:ext uri="{FF2B5EF4-FFF2-40B4-BE49-F238E27FC236}">
                    <a16:creationId xmlns:a16="http://schemas.microsoft.com/office/drawing/2014/main" id="{AE2C810A-1AB7-3E43-A3CE-BD70858555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4" name="Rectangle 384">
                <a:extLst>
                  <a:ext uri="{FF2B5EF4-FFF2-40B4-BE49-F238E27FC236}">
                    <a16:creationId xmlns:a16="http://schemas.microsoft.com/office/drawing/2014/main" id="{DD499222-239D-7446-8D5E-CCBB7A3F86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5" name="Rectangle 385">
                <a:extLst>
                  <a:ext uri="{FF2B5EF4-FFF2-40B4-BE49-F238E27FC236}">
                    <a16:creationId xmlns:a16="http://schemas.microsoft.com/office/drawing/2014/main" id="{4740B9A7-FB04-344C-BDB2-33B6593DB9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6" name="Rectangle 386">
                <a:extLst>
                  <a:ext uri="{FF2B5EF4-FFF2-40B4-BE49-F238E27FC236}">
                    <a16:creationId xmlns:a16="http://schemas.microsoft.com/office/drawing/2014/main" id="{E33DCE5F-217B-8A4F-812C-F5549BA1E9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7" name="Rectangle 387">
                <a:extLst>
                  <a:ext uri="{FF2B5EF4-FFF2-40B4-BE49-F238E27FC236}">
                    <a16:creationId xmlns:a16="http://schemas.microsoft.com/office/drawing/2014/main" id="{AD1CF683-F3CF-B84B-9312-D2EDC5C773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8" name="Rectangle 388">
                <a:extLst>
                  <a:ext uri="{FF2B5EF4-FFF2-40B4-BE49-F238E27FC236}">
                    <a16:creationId xmlns:a16="http://schemas.microsoft.com/office/drawing/2014/main" id="{D7873808-2DC2-8146-BFD7-6EA3A351E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9" name="Rectangle 389">
                <a:extLst>
                  <a:ext uri="{FF2B5EF4-FFF2-40B4-BE49-F238E27FC236}">
                    <a16:creationId xmlns:a16="http://schemas.microsoft.com/office/drawing/2014/main" id="{DB735B7B-AE3A-C847-86AF-BE589BB4B9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0" name="Rectangle 390">
                <a:extLst>
                  <a:ext uri="{FF2B5EF4-FFF2-40B4-BE49-F238E27FC236}">
                    <a16:creationId xmlns:a16="http://schemas.microsoft.com/office/drawing/2014/main" id="{08D4EB4F-9FB5-164C-90CE-FF6F78660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11" name="Rectangle 392">
              <a:extLst>
                <a:ext uri="{FF2B5EF4-FFF2-40B4-BE49-F238E27FC236}">
                  <a16:creationId xmlns:a16="http://schemas.microsoft.com/office/drawing/2014/main" id="{DF390F3B-F5E2-A84D-A97A-90C618A09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" name="Rectangle 393">
              <a:extLst>
                <a:ext uri="{FF2B5EF4-FFF2-40B4-BE49-F238E27FC236}">
                  <a16:creationId xmlns:a16="http://schemas.microsoft.com/office/drawing/2014/main" id="{18EC09CF-D646-2742-BF6B-8667E3FFB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92374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" name="Rectangle 394">
              <a:extLst>
                <a:ext uri="{FF2B5EF4-FFF2-40B4-BE49-F238E27FC236}">
                  <a16:creationId xmlns:a16="http://schemas.microsoft.com/office/drawing/2014/main" id="{2CA89C99-081C-1B44-B9CF-235B78AC5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" name="Rectangle 395">
              <a:extLst>
                <a:ext uri="{FF2B5EF4-FFF2-40B4-BE49-F238E27FC236}">
                  <a16:creationId xmlns:a16="http://schemas.microsoft.com/office/drawing/2014/main" id="{BE25F43C-CE44-0C45-9B34-84EFC9845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" name="Rectangle 396">
              <a:extLst>
                <a:ext uri="{FF2B5EF4-FFF2-40B4-BE49-F238E27FC236}">
                  <a16:creationId xmlns:a16="http://schemas.microsoft.com/office/drawing/2014/main" id="{BB66D5FC-10C9-564E-8998-028B2C644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" name="Rectangle 397">
              <a:extLst>
                <a:ext uri="{FF2B5EF4-FFF2-40B4-BE49-F238E27FC236}">
                  <a16:creationId xmlns:a16="http://schemas.microsoft.com/office/drawing/2014/main" id="{4FB84482-99DC-DF4B-AC4F-9026E3D48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" name="Rectangle 398">
              <a:extLst>
                <a:ext uri="{FF2B5EF4-FFF2-40B4-BE49-F238E27FC236}">
                  <a16:creationId xmlns:a16="http://schemas.microsoft.com/office/drawing/2014/main" id="{5C50B383-593C-0644-9282-EFC668985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" name="Rectangle 399">
              <a:extLst>
                <a:ext uri="{FF2B5EF4-FFF2-40B4-BE49-F238E27FC236}">
                  <a16:creationId xmlns:a16="http://schemas.microsoft.com/office/drawing/2014/main" id="{A9181180-D4E1-B84F-AC59-B24A944AC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" name="Rectangle 400">
              <a:extLst>
                <a:ext uri="{FF2B5EF4-FFF2-40B4-BE49-F238E27FC236}">
                  <a16:creationId xmlns:a16="http://schemas.microsoft.com/office/drawing/2014/main" id="{EE74E769-46FF-1C4A-A823-27986A568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" name="Rectangle 401">
              <a:extLst>
                <a:ext uri="{FF2B5EF4-FFF2-40B4-BE49-F238E27FC236}">
                  <a16:creationId xmlns:a16="http://schemas.microsoft.com/office/drawing/2014/main" id="{EBB29BE2-6A8D-7542-99CD-4C69B2926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" name="Rectangle 402">
              <a:extLst>
                <a:ext uri="{FF2B5EF4-FFF2-40B4-BE49-F238E27FC236}">
                  <a16:creationId xmlns:a16="http://schemas.microsoft.com/office/drawing/2014/main" id="{83E43F6F-9B4A-054B-985F-42B74A2BE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" name="Rectangle 403">
              <a:extLst>
                <a:ext uri="{FF2B5EF4-FFF2-40B4-BE49-F238E27FC236}">
                  <a16:creationId xmlns:a16="http://schemas.microsoft.com/office/drawing/2014/main" id="{0F4E6ACC-6ECD-F14F-8A18-F43DC2E9F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" name="Rectangle 404">
              <a:extLst>
                <a:ext uri="{FF2B5EF4-FFF2-40B4-BE49-F238E27FC236}">
                  <a16:creationId xmlns:a16="http://schemas.microsoft.com/office/drawing/2014/main" id="{F3FDD8DA-36B5-3542-9878-F33B748BA5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" name="Rectangle 405">
              <a:extLst>
                <a:ext uri="{FF2B5EF4-FFF2-40B4-BE49-F238E27FC236}">
                  <a16:creationId xmlns:a16="http://schemas.microsoft.com/office/drawing/2014/main" id="{B4C899FE-15D9-2441-A88E-24DAC5D05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" name="Rectangle 406">
              <a:extLst>
                <a:ext uri="{FF2B5EF4-FFF2-40B4-BE49-F238E27FC236}">
                  <a16:creationId xmlns:a16="http://schemas.microsoft.com/office/drawing/2014/main" id="{0876C268-BEDF-D54E-8807-79E6DC473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" name="Rectangle 407">
              <a:extLst>
                <a:ext uri="{FF2B5EF4-FFF2-40B4-BE49-F238E27FC236}">
                  <a16:creationId xmlns:a16="http://schemas.microsoft.com/office/drawing/2014/main" id="{9CB800A9-4B96-A443-8993-6EEC75104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" name="Rectangle 408">
              <a:extLst>
                <a:ext uri="{FF2B5EF4-FFF2-40B4-BE49-F238E27FC236}">
                  <a16:creationId xmlns:a16="http://schemas.microsoft.com/office/drawing/2014/main" id="{85869E11-95D1-3449-AB2F-CFB039506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" name="Rectangle 409">
              <a:extLst>
                <a:ext uri="{FF2B5EF4-FFF2-40B4-BE49-F238E27FC236}">
                  <a16:creationId xmlns:a16="http://schemas.microsoft.com/office/drawing/2014/main" id="{6C3EB3CE-233F-5F42-B6AE-4E83B3ED7F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9" name="Rectangle 410">
              <a:extLst>
                <a:ext uri="{FF2B5EF4-FFF2-40B4-BE49-F238E27FC236}">
                  <a16:creationId xmlns:a16="http://schemas.microsoft.com/office/drawing/2014/main" id="{E2506B60-A5F2-A44F-B8B3-35D77029C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0" name="Rectangle 411">
              <a:extLst>
                <a:ext uri="{FF2B5EF4-FFF2-40B4-BE49-F238E27FC236}">
                  <a16:creationId xmlns:a16="http://schemas.microsoft.com/office/drawing/2014/main" id="{F4FFB72F-E41A-9642-BD64-783469579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1" name="Rectangle 412">
              <a:extLst>
                <a:ext uri="{FF2B5EF4-FFF2-40B4-BE49-F238E27FC236}">
                  <a16:creationId xmlns:a16="http://schemas.microsoft.com/office/drawing/2014/main" id="{BD10A6FF-5D6D-4245-879E-BE9EED90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2" name="Rectangle 413">
              <a:extLst>
                <a:ext uri="{FF2B5EF4-FFF2-40B4-BE49-F238E27FC236}">
                  <a16:creationId xmlns:a16="http://schemas.microsoft.com/office/drawing/2014/main" id="{77DD5412-4249-1D4F-A298-1F16BBBA9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3" name="Rectangle 414">
              <a:extLst>
                <a:ext uri="{FF2B5EF4-FFF2-40B4-BE49-F238E27FC236}">
                  <a16:creationId xmlns:a16="http://schemas.microsoft.com/office/drawing/2014/main" id="{0DB9352B-E8AD-8544-9096-8C51E85C0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" name="Rectangle 415">
              <a:extLst>
                <a:ext uri="{FF2B5EF4-FFF2-40B4-BE49-F238E27FC236}">
                  <a16:creationId xmlns:a16="http://schemas.microsoft.com/office/drawing/2014/main" id="{DD174B90-BDE3-954A-B41A-B4E2E7A7A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" name="Rectangle 416">
              <a:extLst>
                <a:ext uri="{FF2B5EF4-FFF2-40B4-BE49-F238E27FC236}">
                  <a16:creationId xmlns:a16="http://schemas.microsoft.com/office/drawing/2014/main" id="{CEA73693-9FE3-9946-A6BE-3A0DCEE9F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" name="Rectangle 417">
              <a:extLst>
                <a:ext uri="{FF2B5EF4-FFF2-40B4-BE49-F238E27FC236}">
                  <a16:creationId xmlns:a16="http://schemas.microsoft.com/office/drawing/2014/main" id="{FFE638AF-083A-CC40-A029-8D7301DF0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80205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" name="Rectangle 418">
              <a:extLst>
                <a:ext uri="{FF2B5EF4-FFF2-40B4-BE49-F238E27FC236}">
                  <a16:creationId xmlns:a16="http://schemas.microsoft.com/office/drawing/2014/main" id="{8E6F16B3-B39D-AA44-BE80-5E1B86BA6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65388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" name="Rectangle 419">
              <a:extLst>
                <a:ext uri="{FF2B5EF4-FFF2-40B4-BE49-F238E27FC236}">
                  <a16:creationId xmlns:a16="http://schemas.microsoft.com/office/drawing/2014/main" id="{A88621D4-5EF5-DA47-8F85-B44D9C459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" name="Rectangle 420">
              <a:extLst>
                <a:ext uri="{FF2B5EF4-FFF2-40B4-BE49-F238E27FC236}">
                  <a16:creationId xmlns:a16="http://schemas.microsoft.com/office/drawing/2014/main" id="{A51B6E7D-9F00-C341-8BA8-871078DB9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" name="Rectangle 421">
              <a:extLst>
                <a:ext uri="{FF2B5EF4-FFF2-40B4-BE49-F238E27FC236}">
                  <a16:creationId xmlns:a16="http://schemas.microsoft.com/office/drawing/2014/main" id="{17062D63-562F-6F42-B133-B125475C5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" name="Rectangle 422">
              <a:extLst>
                <a:ext uri="{FF2B5EF4-FFF2-40B4-BE49-F238E27FC236}">
                  <a16:creationId xmlns:a16="http://schemas.microsoft.com/office/drawing/2014/main" id="{44CF6BA0-FCF0-E341-A31E-1A804BC52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2" name="Rectangle 423">
              <a:extLst>
                <a:ext uri="{FF2B5EF4-FFF2-40B4-BE49-F238E27FC236}">
                  <a16:creationId xmlns:a16="http://schemas.microsoft.com/office/drawing/2014/main" id="{02D39C43-4793-2E4C-A505-B25F981C3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3" name="Rectangle 424">
              <a:extLst>
                <a:ext uri="{FF2B5EF4-FFF2-40B4-BE49-F238E27FC236}">
                  <a16:creationId xmlns:a16="http://schemas.microsoft.com/office/drawing/2014/main" id="{A9626096-8A43-B44B-867C-740BC59299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4" name="Rectangle 425">
              <a:extLst>
                <a:ext uri="{FF2B5EF4-FFF2-40B4-BE49-F238E27FC236}">
                  <a16:creationId xmlns:a16="http://schemas.microsoft.com/office/drawing/2014/main" id="{3562334B-B428-EE49-B063-B54306403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53219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" name="Rectangle 426">
              <a:extLst>
                <a:ext uri="{FF2B5EF4-FFF2-40B4-BE49-F238E27FC236}">
                  <a16:creationId xmlns:a16="http://schemas.microsoft.com/office/drawing/2014/main" id="{E5EAAC23-7F19-1244-8610-0FD7FF7808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" name="Rectangle 427">
              <a:extLst>
                <a:ext uri="{FF2B5EF4-FFF2-40B4-BE49-F238E27FC236}">
                  <a16:creationId xmlns:a16="http://schemas.microsoft.com/office/drawing/2014/main" id="{5434096D-FCDD-7E44-8C39-1AEE2B834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" name="Rectangle 428">
              <a:extLst>
                <a:ext uri="{FF2B5EF4-FFF2-40B4-BE49-F238E27FC236}">
                  <a16:creationId xmlns:a16="http://schemas.microsoft.com/office/drawing/2014/main" id="{00BBA801-120F-C745-9711-603D9AA08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" name="Rectangle 429">
              <a:extLst>
                <a:ext uri="{FF2B5EF4-FFF2-40B4-BE49-F238E27FC236}">
                  <a16:creationId xmlns:a16="http://schemas.microsoft.com/office/drawing/2014/main" id="{EF4B27EA-9A5A-B84C-AF87-FB195F7D7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" name="Rectangle 430">
              <a:extLst>
                <a:ext uri="{FF2B5EF4-FFF2-40B4-BE49-F238E27FC236}">
                  <a16:creationId xmlns:a16="http://schemas.microsoft.com/office/drawing/2014/main" id="{3C541111-DDCC-1A42-9EB4-2A257B548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" name="Rectangle 431">
              <a:extLst>
                <a:ext uri="{FF2B5EF4-FFF2-40B4-BE49-F238E27FC236}">
                  <a16:creationId xmlns:a16="http://schemas.microsoft.com/office/drawing/2014/main" id="{DD64BA68-BAB7-F043-8510-0F33208C4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" name="Rectangle 432">
              <a:extLst>
                <a:ext uri="{FF2B5EF4-FFF2-40B4-BE49-F238E27FC236}">
                  <a16:creationId xmlns:a16="http://schemas.microsoft.com/office/drawing/2014/main" id="{4EED7EF6-B3A5-BF4C-ABEF-D21BD2E89C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" name="Rectangle 433">
              <a:extLst>
                <a:ext uri="{FF2B5EF4-FFF2-40B4-BE49-F238E27FC236}">
                  <a16:creationId xmlns:a16="http://schemas.microsoft.com/office/drawing/2014/main" id="{29ED3D3C-EBBF-0E4E-9BF1-EB2EEAA0CB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" name="Rectangle 434">
              <a:extLst>
                <a:ext uri="{FF2B5EF4-FFF2-40B4-BE49-F238E27FC236}">
                  <a16:creationId xmlns:a16="http://schemas.microsoft.com/office/drawing/2014/main" id="{CF05A43A-1FF4-524F-A549-710A2ABE51A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" name="Rectangle 435">
              <a:extLst>
                <a:ext uri="{FF2B5EF4-FFF2-40B4-BE49-F238E27FC236}">
                  <a16:creationId xmlns:a16="http://schemas.microsoft.com/office/drawing/2014/main" id="{58307589-353B-F745-97AE-8DE24FAF3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" name="Rectangle 436">
              <a:extLst>
                <a:ext uri="{FF2B5EF4-FFF2-40B4-BE49-F238E27FC236}">
                  <a16:creationId xmlns:a16="http://schemas.microsoft.com/office/drawing/2014/main" id="{263BFDC8-E165-2E48-9C66-636687D170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" name="Rectangle 437">
              <a:extLst>
                <a:ext uri="{FF2B5EF4-FFF2-40B4-BE49-F238E27FC236}">
                  <a16:creationId xmlns:a16="http://schemas.microsoft.com/office/drawing/2014/main" id="{E5A55CFD-3E33-9D4F-AECD-F2E0C58FF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" name="Rectangle 438">
              <a:extLst>
                <a:ext uri="{FF2B5EF4-FFF2-40B4-BE49-F238E27FC236}">
                  <a16:creationId xmlns:a16="http://schemas.microsoft.com/office/drawing/2014/main" id="{52CE01C3-6816-0A4A-AB45-0C956ECB3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" name="Rectangle 439">
              <a:extLst>
                <a:ext uri="{FF2B5EF4-FFF2-40B4-BE49-F238E27FC236}">
                  <a16:creationId xmlns:a16="http://schemas.microsoft.com/office/drawing/2014/main" id="{8E89FD0E-CDCC-BF4A-8915-F7B2D5B8B0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9" name="Rectangle 440">
              <a:extLst>
                <a:ext uri="{FF2B5EF4-FFF2-40B4-BE49-F238E27FC236}">
                  <a16:creationId xmlns:a16="http://schemas.microsoft.com/office/drawing/2014/main" id="{23668AD8-EA2F-F04B-A54C-F6C25E0E6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0" name="Rectangle 441">
              <a:extLst>
                <a:ext uri="{FF2B5EF4-FFF2-40B4-BE49-F238E27FC236}">
                  <a16:creationId xmlns:a16="http://schemas.microsoft.com/office/drawing/2014/main" id="{79EF3CFE-1217-2D43-B6F8-619D297CC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1" name="Rectangle 442">
              <a:extLst>
                <a:ext uri="{FF2B5EF4-FFF2-40B4-BE49-F238E27FC236}">
                  <a16:creationId xmlns:a16="http://schemas.microsoft.com/office/drawing/2014/main" id="{D442A7EB-59C2-1544-98E9-35960DF59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1671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2" name="Rectangle 443">
              <a:extLst>
                <a:ext uri="{FF2B5EF4-FFF2-40B4-BE49-F238E27FC236}">
                  <a16:creationId xmlns:a16="http://schemas.microsoft.com/office/drawing/2014/main" id="{87E65EEE-AA4E-5846-96AC-97019DCCC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41050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3" name="Rectangle 444">
              <a:extLst>
                <a:ext uri="{FF2B5EF4-FFF2-40B4-BE49-F238E27FC236}">
                  <a16:creationId xmlns:a16="http://schemas.microsoft.com/office/drawing/2014/main" id="{CC22C642-57D2-474A-94CF-F0CDDC20C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4" name="Rectangle 445">
              <a:extLst>
                <a:ext uri="{FF2B5EF4-FFF2-40B4-BE49-F238E27FC236}">
                  <a16:creationId xmlns:a16="http://schemas.microsoft.com/office/drawing/2014/main" id="{99F87104-3DFB-7C48-B8B2-B2AA57ADAE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5" name="Rectangle 446">
              <a:extLst>
                <a:ext uri="{FF2B5EF4-FFF2-40B4-BE49-F238E27FC236}">
                  <a16:creationId xmlns:a16="http://schemas.microsoft.com/office/drawing/2014/main" id="{1D88E6EC-6D35-EC48-B526-D9D21F2CF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" name="Rectangle 447">
              <a:extLst>
                <a:ext uri="{FF2B5EF4-FFF2-40B4-BE49-F238E27FC236}">
                  <a16:creationId xmlns:a16="http://schemas.microsoft.com/office/drawing/2014/main" id="{8EDDF0BD-16CA-EB45-A820-637AFF93C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" name="Rectangle 448">
              <a:extLst>
                <a:ext uri="{FF2B5EF4-FFF2-40B4-BE49-F238E27FC236}">
                  <a16:creationId xmlns:a16="http://schemas.microsoft.com/office/drawing/2014/main" id="{95836B25-2641-5E40-ADAD-A91FAF52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" name="Rectangle 449">
              <a:extLst>
                <a:ext uri="{FF2B5EF4-FFF2-40B4-BE49-F238E27FC236}">
                  <a16:creationId xmlns:a16="http://schemas.microsoft.com/office/drawing/2014/main" id="{DA8E49D9-4DCF-EC48-8DC9-7F897FA672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" name="Rectangle 450">
              <a:extLst>
                <a:ext uri="{FF2B5EF4-FFF2-40B4-BE49-F238E27FC236}">
                  <a16:creationId xmlns:a16="http://schemas.microsoft.com/office/drawing/2014/main" id="{5A06467F-3244-634A-B6AD-FABE6EDEE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" name="Rectangle 451">
              <a:extLst>
                <a:ext uri="{FF2B5EF4-FFF2-40B4-BE49-F238E27FC236}">
                  <a16:creationId xmlns:a16="http://schemas.microsoft.com/office/drawing/2014/main" id="{68819B3F-CA83-D948-B886-88542DAD6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" name="Rectangle 452">
              <a:extLst>
                <a:ext uri="{FF2B5EF4-FFF2-40B4-BE49-F238E27FC236}">
                  <a16:creationId xmlns:a16="http://schemas.microsoft.com/office/drawing/2014/main" id="{63654308-4944-4241-805F-46984192E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" name="Rectangle 453">
              <a:extLst>
                <a:ext uri="{FF2B5EF4-FFF2-40B4-BE49-F238E27FC236}">
                  <a16:creationId xmlns:a16="http://schemas.microsoft.com/office/drawing/2014/main" id="{F41D69F4-696D-3A4E-9140-709E3D8FCD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" name="Rectangle 454">
              <a:extLst>
                <a:ext uri="{FF2B5EF4-FFF2-40B4-BE49-F238E27FC236}">
                  <a16:creationId xmlns:a16="http://schemas.microsoft.com/office/drawing/2014/main" id="{6F6E4F99-D3AB-8F4C-88B1-18A402641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" name="Rectangle 455">
              <a:extLst>
                <a:ext uri="{FF2B5EF4-FFF2-40B4-BE49-F238E27FC236}">
                  <a16:creationId xmlns:a16="http://schemas.microsoft.com/office/drawing/2014/main" id="{D6E33653-26EE-6645-9D37-6F3AD9298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" name="Rectangle 456">
              <a:extLst>
                <a:ext uri="{FF2B5EF4-FFF2-40B4-BE49-F238E27FC236}">
                  <a16:creationId xmlns:a16="http://schemas.microsoft.com/office/drawing/2014/main" id="{9EDE1000-2A87-3343-A6A9-7054512E3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" name="Rectangle 457">
              <a:extLst>
                <a:ext uri="{FF2B5EF4-FFF2-40B4-BE49-F238E27FC236}">
                  <a16:creationId xmlns:a16="http://schemas.microsoft.com/office/drawing/2014/main" id="{724C3A9B-9094-174F-B178-507FF56A51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" name="Rectangle 458">
              <a:extLst>
                <a:ext uri="{FF2B5EF4-FFF2-40B4-BE49-F238E27FC236}">
                  <a16:creationId xmlns:a16="http://schemas.microsoft.com/office/drawing/2014/main" id="{462B0D90-5D38-2946-8769-70F400560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" name="Rectangle 459">
              <a:extLst>
                <a:ext uri="{FF2B5EF4-FFF2-40B4-BE49-F238E27FC236}">
                  <a16:creationId xmlns:a16="http://schemas.microsoft.com/office/drawing/2014/main" id="{50C5B945-7B85-EB44-9AFD-21D79D5D4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" name="Rectangle 460">
              <a:extLst>
                <a:ext uri="{FF2B5EF4-FFF2-40B4-BE49-F238E27FC236}">
                  <a16:creationId xmlns:a16="http://schemas.microsoft.com/office/drawing/2014/main" id="{3DE6C351-C37F-5746-8C42-E2846FEE9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55867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" name="Rectangle 461">
              <a:extLst>
                <a:ext uri="{FF2B5EF4-FFF2-40B4-BE49-F238E27FC236}">
                  <a16:creationId xmlns:a16="http://schemas.microsoft.com/office/drawing/2014/main" id="{04A9900C-BAA9-7547-B70B-E46B9E0A98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68036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" name="Rectangle 462">
              <a:extLst>
                <a:ext uri="{FF2B5EF4-FFF2-40B4-BE49-F238E27FC236}">
                  <a16:creationId xmlns:a16="http://schemas.microsoft.com/office/drawing/2014/main" id="{B7CDDC11-9FFF-A441-BAC6-C9BD9DE97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80205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" name="Rectangle 463">
              <a:extLst>
                <a:ext uri="{FF2B5EF4-FFF2-40B4-BE49-F238E27FC236}">
                  <a16:creationId xmlns:a16="http://schemas.microsoft.com/office/drawing/2014/main" id="{68C5B6CB-AC66-C642-9BEE-E5C41F9E88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" name="Rectangle 464">
              <a:extLst>
                <a:ext uri="{FF2B5EF4-FFF2-40B4-BE49-F238E27FC236}">
                  <a16:creationId xmlns:a16="http://schemas.microsoft.com/office/drawing/2014/main" id="{BCB188A0-D3D8-7042-886C-1E64C5C21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" name="Rectangle 465">
              <a:extLst>
                <a:ext uri="{FF2B5EF4-FFF2-40B4-BE49-F238E27FC236}">
                  <a16:creationId xmlns:a16="http://schemas.microsoft.com/office/drawing/2014/main" id="{AE9F82FC-B48D-5B46-AB7C-B88332D839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92374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" name="Rectangle 466">
              <a:extLst>
                <a:ext uri="{FF2B5EF4-FFF2-40B4-BE49-F238E27FC236}">
                  <a16:creationId xmlns:a16="http://schemas.microsoft.com/office/drawing/2014/main" id="{06BDF2E0-77F0-DF45-A630-EDBE154E4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80205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" name="Rectangle 467">
              <a:extLst>
                <a:ext uri="{FF2B5EF4-FFF2-40B4-BE49-F238E27FC236}">
                  <a16:creationId xmlns:a16="http://schemas.microsoft.com/office/drawing/2014/main" id="{38F93F62-B2E9-7446-ADAA-B346BFD23C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92374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" name="Rectangle 468">
              <a:extLst>
                <a:ext uri="{FF2B5EF4-FFF2-40B4-BE49-F238E27FC236}">
                  <a16:creationId xmlns:a16="http://schemas.microsoft.com/office/drawing/2014/main" id="{2EAC84B9-EDDD-0C4A-B337-A28B57505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04543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" name="Rectangle 469">
              <a:extLst>
                <a:ext uri="{FF2B5EF4-FFF2-40B4-BE49-F238E27FC236}">
                  <a16:creationId xmlns:a16="http://schemas.microsoft.com/office/drawing/2014/main" id="{18501808-73BB-5A4D-92A7-0DD4DC5C3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53219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" name="Rectangle 470">
              <a:extLst>
                <a:ext uri="{FF2B5EF4-FFF2-40B4-BE49-F238E27FC236}">
                  <a16:creationId xmlns:a16="http://schemas.microsoft.com/office/drawing/2014/main" id="{A0405808-542A-E447-987F-2B5CDF7CCB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65388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" name="Rectangle 471">
              <a:extLst>
                <a:ext uri="{FF2B5EF4-FFF2-40B4-BE49-F238E27FC236}">
                  <a16:creationId xmlns:a16="http://schemas.microsoft.com/office/drawing/2014/main" id="{22CA1D2E-DB54-8748-8F5A-CB53F1C1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41050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" name="Rectangle 472">
              <a:extLst>
                <a:ext uri="{FF2B5EF4-FFF2-40B4-BE49-F238E27FC236}">
                  <a16:creationId xmlns:a16="http://schemas.microsoft.com/office/drawing/2014/main" id="{3410753B-DC3A-C44E-89F8-5EED3A3E4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55867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" name="Rectangle 473">
              <a:extLst>
                <a:ext uri="{FF2B5EF4-FFF2-40B4-BE49-F238E27FC236}">
                  <a16:creationId xmlns:a16="http://schemas.microsoft.com/office/drawing/2014/main" id="{BC4E1BD4-52D9-8E43-8412-7BE35A4F5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68036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" name="Rectangle 474">
              <a:extLst>
                <a:ext uri="{FF2B5EF4-FFF2-40B4-BE49-F238E27FC236}">
                  <a16:creationId xmlns:a16="http://schemas.microsoft.com/office/drawing/2014/main" id="{D107483C-F5E7-EC4E-92F9-FA11A00B2C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" name="Rectangle 475">
              <a:extLst>
                <a:ext uri="{FF2B5EF4-FFF2-40B4-BE49-F238E27FC236}">
                  <a16:creationId xmlns:a16="http://schemas.microsoft.com/office/drawing/2014/main" id="{861919FF-9B49-E944-B8A2-FF4E6B511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" name="Rectangle 478">
              <a:extLst>
                <a:ext uri="{FF2B5EF4-FFF2-40B4-BE49-F238E27FC236}">
                  <a16:creationId xmlns:a16="http://schemas.microsoft.com/office/drawing/2014/main" id="{7747C9E1-B7E7-6A46-83AB-EB2D7E2BDD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" name="Rectangle 479">
              <a:extLst>
                <a:ext uri="{FF2B5EF4-FFF2-40B4-BE49-F238E27FC236}">
                  <a16:creationId xmlns:a16="http://schemas.microsoft.com/office/drawing/2014/main" id="{55D67E98-3A54-8149-A1CC-593AC13C1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" name="Rectangle 482">
              <a:extLst>
                <a:ext uri="{FF2B5EF4-FFF2-40B4-BE49-F238E27FC236}">
                  <a16:creationId xmlns:a16="http://schemas.microsoft.com/office/drawing/2014/main" id="{5BFE255D-D7EB-4445-A03A-0E67F48BAA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8" name="Rectangle 509">
              <a:extLst>
                <a:ext uri="{FF2B5EF4-FFF2-40B4-BE49-F238E27FC236}">
                  <a16:creationId xmlns:a16="http://schemas.microsoft.com/office/drawing/2014/main" id="{FB464D6E-2765-6244-8B54-54E44CA5934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9" name="Rectangle 510">
              <a:extLst>
                <a:ext uri="{FF2B5EF4-FFF2-40B4-BE49-F238E27FC236}">
                  <a16:creationId xmlns:a16="http://schemas.microsoft.com/office/drawing/2014/main" id="{5DCD2BB6-9225-3C4B-95F1-83345C6B4FF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0" name="Rectangle 511">
              <a:extLst>
                <a:ext uri="{FF2B5EF4-FFF2-40B4-BE49-F238E27FC236}">
                  <a16:creationId xmlns:a16="http://schemas.microsoft.com/office/drawing/2014/main" id="{B0FC66C8-1CB7-C94F-BDD7-AFA713FDC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1" name="Rectangle 512">
              <a:extLst>
                <a:ext uri="{FF2B5EF4-FFF2-40B4-BE49-F238E27FC236}">
                  <a16:creationId xmlns:a16="http://schemas.microsoft.com/office/drawing/2014/main" id="{94F459D0-1B45-5A4B-ABF8-15FDD94E42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2" name="Rectangle 513">
              <a:extLst>
                <a:ext uri="{FF2B5EF4-FFF2-40B4-BE49-F238E27FC236}">
                  <a16:creationId xmlns:a16="http://schemas.microsoft.com/office/drawing/2014/main" id="{7683D3F4-87E5-514D-951D-9CC3E55120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3" name="Rectangle 514">
              <a:extLst>
                <a:ext uri="{FF2B5EF4-FFF2-40B4-BE49-F238E27FC236}">
                  <a16:creationId xmlns:a16="http://schemas.microsoft.com/office/drawing/2014/main" id="{871237DF-7E5A-DD4A-B6CE-2AFD04E1D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4" name="Rectangle 515">
              <a:extLst>
                <a:ext uri="{FF2B5EF4-FFF2-40B4-BE49-F238E27FC236}">
                  <a16:creationId xmlns:a16="http://schemas.microsoft.com/office/drawing/2014/main" id="{E83B3195-061D-C642-A7EF-8B74AF97780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5" name="Rectangle 516">
              <a:extLst>
                <a:ext uri="{FF2B5EF4-FFF2-40B4-BE49-F238E27FC236}">
                  <a16:creationId xmlns:a16="http://schemas.microsoft.com/office/drawing/2014/main" id="{7415224B-0067-8F4A-9426-C3BD0910A9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6" name="Rectangle 517">
              <a:extLst>
                <a:ext uri="{FF2B5EF4-FFF2-40B4-BE49-F238E27FC236}">
                  <a16:creationId xmlns:a16="http://schemas.microsoft.com/office/drawing/2014/main" id="{13DBAB2F-E72A-354C-8FC3-645188F7E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7" name="Rectangle 518">
              <a:extLst>
                <a:ext uri="{FF2B5EF4-FFF2-40B4-BE49-F238E27FC236}">
                  <a16:creationId xmlns:a16="http://schemas.microsoft.com/office/drawing/2014/main" id="{6901CE08-D8A4-0A40-BF55-DDA4B07D21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8" name="Rectangle 519">
              <a:extLst>
                <a:ext uri="{FF2B5EF4-FFF2-40B4-BE49-F238E27FC236}">
                  <a16:creationId xmlns:a16="http://schemas.microsoft.com/office/drawing/2014/main" id="{C0112E39-F427-7C40-8C22-0C7E6A0EA9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9" name="Rectangle 520">
              <a:extLst>
                <a:ext uri="{FF2B5EF4-FFF2-40B4-BE49-F238E27FC236}">
                  <a16:creationId xmlns:a16="http://schemas.microsoft.com/office/drawing/2014/main" id="{9A878F98-2BD7-0643-85AE-D020FF9B7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0" name="Rectangle 521">
              <a:extLst>
                <a:ext uri="{FF2B5EF4-FFF2-40B4-BE49-F238E27FC236}">
                  <a16:creationId xmlns:a16="http://schemas.microsoft.com/office/drawing/2014/main" id="{A3BDE73F-37F8-1145-8F22-2B62BB73625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1" name="Rectangle 522">
              <a:extLst>
                <a:ext uri="{FF2B5EF4-FFF2-40B4-BE49-F238E27FC236}">
                  <a16:creationId xmlns:a16="http://schemas.microsoft.com/office/drawing/2014/main" id="{51AB6F48-5C09-B042-B258-AB9546CC4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2" name="Rectangle 523">
              <a:extLst>
                <a:ext uri="{FF2B5EF4-FFF2-40B4-BE49-F238E27FC236}">
                  <a16:creationId xmlns:a16="http://schemas.microsoft.com/office/drawing/2014/main" id="{FF492FD0-3E5A-5543-8CEC-64665A30D1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92374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3" name="Rectangle 524">
              <a:extLst>
                <a:ext uri="{FF2B5EF4-FFF2-40B4-BE49-F238E27FC236}">
                  <a16:creationId xmlns:a16="http://schemas.microsoft.com/office/drawing/2014/main" id="{E7F9C21E-7692-BF4D-B8FE-EC158BE99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4" name="Rectangle 525">
              <a:extLst>
                <a:ext uri="{FF2B5EF4-FFF2-40B4-BE49-F238E27FC236}">
                  <a16:creationId xmlns:a16="http://schemas.microsoft.com/office/drawing/2014/main" id="{B6C7F35C-397C-174B-8FA3-9099F84E9F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5" name="Rectangle 526">
              <a:extLst>
                <a:ext uri="{FF2B5EF4-FFF2-40B4-BE49-F238E27FC236}">
                  <a16:creationId xmlns:a16="http://schemas.microsoft.com/office/drawing/2014/main" id="{8675B66D-C39D-BF4D-B788-7F8581A51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6" name="Rectangle 527">
              <a:extLst>
                <a:ext uri="{FF2B5EF4-FFF2-40B4-BE49-F238E27FC236}">
                  <a16:creationId xmlns:a16="http://schemas.microsoft.com/office/drawing/2014/main" id="{B23A396D-90E9-8D4E-8F09-80E1D01997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68036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7" name="Rectangle 528">
              <a:extLst>
                <a:ext uri="{FF2B5EF4-FFF2-40B4-BE49-F238E27FC236}">
                  <a16:creationId xmlns:a16="http://schemas.microsoft.com/office/drawing/2014/main" id="{3DABADFC-1D06-164F-BB16-9D125F57D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80205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8" name="Rectangle 529">
              <a:extLst>
                <a:ext uri="{FF2B5EF4-FFF2-40B4-BE49-F238E27FC236}">
                  <a16:creationId xmlns:a16="http://schemas.microsoft.com/office/drawing/2014/main" id="{5F33190D-942A-3D44-9246-53335BF98A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41050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9" name="Rectangle 530">
              <a:extLst>
                <a:ext uri="{FF2B5EF4-FFF2-40B4-BE49-F238E27FC236}">
                  <a16:creationId xmlns:a16="http://schemas.microsoft.com/office/drawing/2014/main" id="{390E72F8-9BF4-B54A-89DC-A7F749A76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53219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0" name="Rectangle 531">
              <a:extLst>
                <a:ext uri="{FF2B5EF4-FFF2-40B4-BE49-F238E27FC236}">
                  <a16:creationId xmlns:a16="http://schemas.microsoft.com/office/drawing/2014/main" id="{6643958A-D2A2-B149-902E-0C7A85193B9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65388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1" name="Rectangle 532">
              <a:extLst>
                <a:ext uri="{FF2B5EF4-FFF2-40B4-BE49-F238E27FC236}">
                  <a16:creationId xmlns:a16="http://schemas.microsoft.com/office/drawing/2014/main" id="{5E29C269-B5FB-284F-8507-D905561606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2" name="Rectangle 533">
              <a:extLst>
                <a:ext uri="{FF2B5EF4-FFF2-40B4-BE49-F238E27FC236}">
                  <a16:creationId xmlns:a16="http://schemas.microsoft.com/office/drawing/2014/main" id="{A623F332-03E2-3045-AA7F-AFE9719843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3" name="Rectangle 534">
              <a:extLst>
                <a:ext uri="{FF2B5EF4-FFF2-40B4-BE49-F238E27FC236}">
                  <a16:creationId xmlns:a16="http://schemas.microsoft.com/office/drawing/2014/main" id="{7903B96E-F861-C244-9698-6B7CB866CE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4" name="Rectangle 535">
              <a:extLst>
                <a:ext uri="{FF2B5EF4-FFF2-40B4-BE49-F238E27FC236}">
                  <a16:creationId xmlns:a16="http://schemas.microsoft.com/office/drawing/2014/main" id="{4BF86C3D-B43C-F44F-832E-BD8BD31FA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5" name="Rectangle 536">
              <a:extLst>
                <a:ext uri="{FF2B5EF4-FFF2-40B4-BE49-F238E27FC236}">
                  <a16:creationId xmlns:a16="http://schemas.microsoft.com/office/drawing/2014/main" id="{94B1638D-CDBF-1A41-8768-BAF074B00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6" name="Rectangle 537">
              <a:extLst>
                <a:ext uri="{FF2B5EF4-FFF2-40B4-BE49-F238E27FC236}">
                  <a16:creationId xmlns:a16="http://schemas.microsoft.com/office/drawing/2014/main" id="{6DB6DE2C-0974-2A47-ADF8-FEF7C96F2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7" name="Rectangle 538">
              <a:extLst>
                <a:ext uri="{FF2B5EF4-FFF2-40B4-BE49-F238E27FC236}">
                  <a16:creationId xmlns:a16="http://schemas.microsoft.com/office/drawing/2014/main" id="{8A460E5E-665B-E442-ABC8-6A2FC28A3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65388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8" name="Rectangle 539">
              <a:extLst>
                <a:ext uri="{FF2B5EF4-FFF2-40B4-BE49-F238E27FC236}">
                  <a16:creationId xmlns:a16="http://schemas.microsoft.com/office/drawing/2014/main" id="{A60D433F-7E6E-564A-907D-00E39C873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9" name="Rectangle 540">
              <a:extLst>
                <a:ext uri="{FF2B5EF4-FFF2-40B4-BE49-F238E27FC236}">
                  <a16:creationId xmlns:a16="http://schemas.microsoft.com/office/drawing/2014/main" id="{4BD363C7-34F2-9144-8B77-81ED1CFA3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0" name="Rectangle 541">
              <a:extLst>
                <a:ext uri="{FF2B5EF4-FFF2-40B4-BE49-F238E27FC236}">
                  <a16:creationId xmlns:a16="http://schemas.microsoft.com/office/drawing/2014/main" id="{A4B41978-C843-9D48-84B1-A266DCF7D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1" name="Rectangle 542">
              <a:extLst>
                <a:ext uri="{FF2B5EF4-FFF2-40B4-BE49-F238E27FC236}">
                  <a16:creationId xmlns:a16="http://schemas.microsoft.com/office/drawing/2014/main" id="{881FF01C-952A-A444-AE0A-6C13E0026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3" name="Rectangle 544">
              <a:extLst>
                <a:ext uri="{FF2B5EF4-FFF2-40B4-BE49-F238E27FC236}">
                  <a16:creationId xmlns:a16="http://schemas.microsoft.com/office/drawing/2014/main" id="{538D08C8-A8D8-9149-B51D-0ADA1F72E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4" name="Rectangle 545">
              <a:extLst>
                <a:ext uri="{FF2B5EF4-FFF2-40B4-BE49-F238E27FC236}">
                  <a16:creationId xmlns:a16="http://schemas.microsoft.com/office/drawing/2014/main" id="{98D3A888-3AC8-7F48-AFC8-0A75904CC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5" name="Rectangle 546">
              <a:extLst>
                <a:ext uri="{FF2B5EF4-FFF2-40B4-BE49-F238E27FC236}">
                  <a16:creationId xmlns:a16="http://schemas.microsoft.com/office/drawing/2014/main" id="{40FDF56B-CFE2-5049-91D7-11E37EF74D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6" name="Rectangle 547">
              <a:extLst>
                <a:ext uri="{FF2B5EF4-FFF2-40B4-BE49-F238E27FC236}">
                  <a16:creationId xmlns:a16="http://schemas.microsoft.com/office/drawing/2014/main" id="{DBD74366-B8F2-7B4F-B9D5-CEF351F758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7" name="Rectangle 548">
              <a:extLst>
                <a:ext uri="{FF2B5EF4-FFF2-40B4-BE49-F238E27FC236}">
                  <a16:creationId xmlns:a16="http://schemas.microsoft.com/office/drawing/2014/main" id="{2DBF23C4-E49D-8647-83C2-616ACD4F7B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8" name="Rectangle 549">
              <a:extLst>
                <a:ext uri="{FF2B5EF4-FFF2-40B4-BE49-F238E27FC236}">
                  <a16:creationId xmlns:a16="http://schemas.microsoft.com/office/drawing/2014/main" id="{0B4B7524-4EA6-484A-93F5-63C3C4828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0" name="Rectangle 551">
              <a:extLst>
                <a:ext uri="{FF2B5EF4-FFF2-40B4-BE49-F238E27FC236}">
                  <a16:creationId xmlns:a16="http://schemas.microsoft.com/office/drawing/2014/main" id="{64DC3DB3-694C-9A4B-9350-00DBC8C50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5" name="Rectangle 556">
              <a:extLst>
                <a:ext uri="{FF2B5EF4-FFF2-40B4-BE49-F238E27FC236}">
                  <a16:creationId xmlns:a16="http://schemas.microsoft.com/office/drawing/2014/main" id="{DE451D05-55D8-9A49-9B6C-998E3C252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6" name="Rectangle 557">
              <a:extLst>
                <a:ext uri="{FF2B5EF4-FFF2-40B4-BE49-F238E27FC236}">
                  <a16:creationId xmlns:a16="http://schemas.microsoft.com/office/drawing/2014/main" id="{2DE56E7C-CC23-D049-AB0C-DF4C2A2C85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7" name="Rectangle 558">
              <a:extLst>
                <a:ext uri="{FF2B5EF4-FFF2-40B4-BE49-F238E27FC236}">
                  <a16:creationId xmlns:a16="http://schemas.microsoft.com/office/drawing/2014/main" id="{40874805-6ACE-EF49-8CEC-AC32FC6C9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8" name="Rectangle 559">
              <a:extLst>
                <a:ext uri="{FF2B5EF4-FFF2-40B4-BE49-F238E27FC236}">
                  <a16:creationId xmlns:a16="http://schemas.microsoft.com/office/drawing/2014/main" id="{241EFE66-EC4E-E444-B58D-4E8A0D1E5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9" name="Rectangle 560">
              <a:extLst>
                <a:ext uri="{FF2B5EF4-FFF2-40B4-BE49-F238E27FC236}">
                  <a16:creationId xmlns:a16="http://schemas.microsoft.com/office/drawing/2014/main" id="{67642DEA-F159-F642-8DB0-64835EBD4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0" name="Rectangle 561">
              <a:extLst>
                <a:ext uri="{FF2B5EF4-FFF2-40B4-BE49-F238E27FC236}">
                  <a16:creationId xmlns:a16="http://schemas.microsoft.com/office/drawing/2014/main" id="{B3A0A2A0-A7D4-2248-B6AC-4DFED7FFEE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1" name="Rectangle 562">
              <a:extLst>
                <a:ext uri="{FF2B5EF4-FFF2-40B4-BE49-F238E27FC236}">
                  <a16:creationId xmlns:a16="http://schemas.microsoft.com/office/drawing/2014/main" id="{B5815248-60CB-FE4F-94D1-D798FBBFD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2" name="Rectangle 563">
              <a:extLst>
                <a:ext uri="{FF2B5EF4-FFF2-40B4-BE49-F238E27FC236}">
                  <a16:creationId xmlns:a16="http://schemas.microsoft.com/office/drawing/2014/main" id="{B227EE09-B916-6F46-8C26-FD4C5ED08D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0" name="Rectangle 571">
              <a:extLst>
                <a:ext uri="{FF2B5EF4-FFF2-40B4-BE49-F238E27FC236}">
                  <a16:creationId xmlns:a16="http://schemas.microsoft.com/office/drawing/2014/main" id="{D2CC39F2-7C33-D241-A293-DCDB08710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1" name="Rectangle 572">
              <a:extLst>
                <a:ext uri="{FF2B5EF4-FFF2-40B4-BE49-F238E27FC236}">
                  <a16:creationId xmlns:a16="http://schemas.microsoft.com/office/drawing/2014/main" id="{A5963C40-6439-DF47-B5F3-4E8FC596F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2" name="Rectangle 573">
              <a:extLst>
                <a:ext uri="{FF2B5EF4-FFF2-40B4-BE49-F238E27FC236}">
                  <a16:creationId xmlns:a16="http://schemas.microsoft.com/office/drawing/2014/main" id="{70E9A265-9BAF-5E4B-A8A4-F9F8D968E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3" name="Rectangle 574">
              <a:extLst>
                <a:ext uri="{FF2B5EF4-FFF2-40B4-BE49-F238E27FC236}">
                  <a16:creationId xmlns:a16="http://schemas.microsoft.com/office/drawing/2014/main" id="{22466008-38AA-FC47-8987-1F6D3201B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5" name="Rectangle 576">
              <a:extLst>
                <a:ext uri="{FF2B5EF4-FFF2-40B4-BE49-F238E27FC236}">
                  <a16:creationId xmlns:a16="http://schemas.microsoft.com/office/drawing/2014/main" id="{9F26FE27-F83B-4E4E-9B49-CD6C818EE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6" name="Rectangle 577">
              <a:extLst>
                <a:ext uri="{FF2B5EF4-FFF2-40B4-BE49-F238E27FC236}">
                  <a16:creationId xmlns:a16="http://schemas.microsoft.com/office/drawing/2014/main" id="{82AF4319-1C0B-D94D-8BC6-84DFF062B5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7" name="Rectangle 578">
              <a:extLst>
                <a:ext uri="{FF2B5EF4-FFF2-40B4-BE49-F238E27FC236}">
                  <a16:creationId xmlns:a16="http://schemas.microsoft.com/office/drawing/2014/main" id="{D3923765-52DE-404D-AE92-433E1093AD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8" name="Rectangle 579">
              <a:extLst>
                <a:ext uri="{FF2B5EF4-FFF2-40B4-BE49-F238E27FC236}">
                  <a16:creationId xmlns:a16="http://schemas.microsoft.com/office/drawing/2014/main" id="{E4111E17-7D2D-8347-95CD-6F850CD06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9" name="Rectangle 580">
              <a:extLst>
                <a:ext uri="{FF2B5EF4-FFF2-40B4-BE49-F238E27FC236}">
                  <a16:creationId xmlns:a16="http://schemas.microsoft.com/office/drawing/2014/main" id="{C7B86B29-C702-A84A-903F-D1C84CE28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0" name="Rectangle 581">
              <a:extLst>
                <a:ext uri="{FF2B5EF4-FFF2-40B4-BE49-F238E27FC236}">
                  <a16:creationId xmlns:a16="http://schemas.microsoft.com/office/drawing/2014/main" id="{EDDD05C8-724B-244F-8223-0015013FB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6" name="Rectangle 587">
              <a:extLst>
                <a:ext uri="{FF2B5EF4-FFF2-40B4-BE49-F238E27FC236}">
                  <a16:creationId xmlns:a16="http://schemas.microsoft.com/office/drawing/2014/main" id="{3CF369A7-C238-0647-B5F2-A72558702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7" name="Rectangle 588">
              <a:extLst>
                <a:ext uri="{FF2B5EF4-FFF2-40B4-BE49-F238E27FC236}">
                  <a16:creationId xmlns:a16="http://schemas.microsoft.com/office/drawing/2014/main" id="{A0001585-A0DB-7148-87D4-A7B008FFF5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9" name="Rectangle 590">
              <a:extLst>
                <a:ext uri="{FF2B5EF4-FFF2-40B4-BE49-F238E27FC236}">
                  <a16:creationId xmlns:a16="http://schemas.microsoft.com/office/drawing/2014/main" id="{627CB5F8-49EB-4A4D-9606-3AC4B125C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0" name="Rectangle 591">
              <a:extLst>
                <a:ext uri="{FF2B5EF4-FFF2-40B4-BE49-F238E27FC236}">
                  <a16:creationId xmlns:a16="http://schemas.microsoft.com/office/drawing/2014/main" id="{B0FB7F4A-A22F-624E-B4E7-D29C8168B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1" name="Rectangle 592">
              <a:extLst>
                <a:ext uri="{FF2B5EF4-FFF2-40B4-BE49-F238E27FC236}">
                  <a16:creationId xmlns:a16="http://schemas.microsoft.com/office/drawing/2014/main" id="{A44FB2CD-8C57-7D4E-B12B-5EFEC6CC5B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2" name="Rectangle 593">
              <a:extLst>
                <a:ext uri="{FF2B5EF4-FFF2-40B4-BE49-F238E27FC236}">
                  <a16:creationId xmlns:a16="http://schemas.microsoft.com/office/drawing/2014/main" id="{064C2304-BA05-064A-85F9-0E303FE6C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3" name="Rectangle 594">
              <a:extLst>
                <a:ext uri="{FF2B5EF4-FFF2-40B4-BE49-F238E27FC236}">
                  <a16:creationId xmlns:a16="http://schemas.microsoft.com/office/drawing/2014/main" id="{59FC238B-6A32-0B44-BD7E-72FD46058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4" name="Rectangle 595">
              <a:extLst>
                <a:ext uri="{FF2B5EF4-FFF2-40B4-BE49-F238E27FC236}">
                  <a16:creationId xmlns:a16="http://schemas.microsoft.com/office/drawing/2014/main" id="{2A6A1B2A-3A53-6248-8886-05013DCFFF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5" name="Rectangle 596">
              <a:extLst>
                <a:ext uri="{FF2B5EF4-FFF2-40B4-BE49-F238E27FC236}">
                  <a16:creationId xmlns:a16="http://schemas.microsoft.com/office/drawing/2014/main" id="{8E06ACD3-BF14-2F44-B6F5-F3596FBE6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6" name="Rectangle 597">
              <a:extLst>
                <a:ext uri="{FF2B5EF4-FFF2-40B4-BE49-F238E27FC236}">
                  <a16:creationId xmlns:a16="http://schemas.microsoft.com/office/drawing/2014/main" id="{06E499A0-C0D6-654D-9305-38A84AC9B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7" name="Rectangle 598">
              <a:extLst>
                <a:ext uri="{FF2B5EF4-FFF2-40B4-BE49-F238E27FC236}">
                  <a16:creationId xmlns:a16="http://schemas.microsoft.com/office/drawing/2014/main" id="{8E37933F-4475-F644-993C-42F0DED87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8" name="Rectangle 599">
              <a:extLst>
                <a:ext uri="{FF2B5EF4-FFF2-40B4-BE49-F238E27FC236}">
                  <a16:creationId xmlns:a16="http://schemas.microsoft.com/office/drawing/2014/main" id="{35C13738-0FFF-1940-A826-876F342C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9" name="Rectangle 600">
              <a:extLst>
                <a:ext uri="{FF2B5EF4-FFF2-40B4-BE49-F238E27FC236}">
                  <a16:creationId xmlns:a16="http://schemas.microsoft.com/office/drawing/2014/main" id="{D4D6D4BA-8411-FD40-85A6-EE2A143A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0" name="Rectangle 601">
              <a:extLst>
                <a:ext uri="{FF2B5EF4-FFF2-40B4-BE49-F238E27FC236}">
                  <a16:creationId xmlns:a16="http://schemas.microsoft.com/office/drawing/2014/main" id="{BBB22631-4031-8742-B3B3-03D0ABD80B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1" name="Rectangle 602">
              <a:extLst>
                <a:ext uri="{FF2B5EF4-FFF2-40B4-BE49-F238E27FC236}">
                  <a16:creationId xmlns:a16="http://schemas.microsoft.com/office/drawing/2014/main" id="{466434A5-9909-064D-9513-F146CE97E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2" name="Rectangle 603">
              <a:extLst>
                <a:ext uri="{FF2B5EF4-FFF2-40B4-BE49-F238E27FC236}">
                  <a16:creationId xmlns:a16="http://schemas.microsoft.com/office/drawing/2014/main" id="{4EC19EEE-902B-8E48-828A-57AB8BFBAD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3" name="Rectangle 604">
              <a:extLst>
                <a:ext uri="{FF2B5EF4-FFF2-40B4-BE49-F238E27FC236}">
                  <a16:creationId xmlns:a16="http://schemas.microsoft.com/office/drawing/2014/main" id="{0E9B8754-707F-EA4E-A8A7-368EB69D8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4" name="Rectangle 605">
              <a:extLst>
                <a:ext uri="{FF2B5EF4-FFF2-40B4-BE49-F238E27FC236}">
                  <a16:creationId xmlns:a16="http://schemas.microsoft.com/office/drawing/2014/main" id="{5FBC90EB-05A0-7740-9C1A-1915DC18D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5" name="Rectangle 606">
              <a:extLst>
                <a:ext uri="{FF2B5EF4-FFF2-40B4-BE49-F238E27FC236}">
                  <a16:creationId xmlns:a16="http://schemas.microsoft.com/office/drawing/2014/main" id="{30DA65DF-E1E5-5047-BCCE-30C49FCC0C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6" name="Rectangle 607">
              <a:extLst>
                <a:ext uri="{FF2B5EF4-FFF2-40B4-BE49-F238E27FC236}">
                  <a16:creationId xmlns:a16="http://schemas.microsoft.com/office/drawing/2014/main" id="{34FE0196-5861-9D43-935D-57AA1C739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7" name="Rectangle 608">
              <a:extLst>
                <a:ext uri="{FF2B5EF4-FFF2-40B4-BE49-F238E27FC236}">
                  <a16:creationId xmlns:a16="http://schemas.microsoft.com/office/drawing/2014/main" id="{50CB8492-DDEA-1F4C-951E-17492719E5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8" name="Rectangle 609">
              <a:extLst>
                <a:ext uri="{FF2B5EF4-FFF2-40B4-BE49-F238E27FC236}">
                  <a16:creationId xmlns:a16="http://schemas.microsoft.com/office/drawing/2014/main" id="{A50CC1CF-8ECB-774A-B3FE-9700DD8A44D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9" name="Rectangle 610">
              <a:extLst>
                <a:ext uri="{FF2B5EF4-FFF2-40B4-BE49-F238E27FC236}">
                  <a16:creationId xmlns:a16="http://schemas.microsoft.com/office/drawing/2014/main" id="{8748AA32-217A-8749-B7F1-C5B559FBC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0" name="Rectangle 611">
              <a:extLst>
                <a:ext uri="{FF2B5EF4-FFF2-40B4-BE49-F238E27FC236}">
                  <a16:creationId xmlns:a16="http://schemas.microsoft.com/office/drawing/2014/main" id="{61297AFC-AB97-BB4A-98BF-8D232C4E85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1" name="Rectangle 612">
              <a:extLst>
                <a:ext uri="{FF2B5EF4-FFF2-40B4-BE49-F238E27FC236}">
                  <a16:creationId xmlns:a16="http://schemas.microsoft.com/office/drawing/2014/main" id="{31CD8DF2-92C9-844F-AD3C-46E0B4BA153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2" name="Rectangle 613">
              <a:extLst>
                <a:ext uri="{FF2B5EF4-FFF2-40B4-BE49-F238E27FC236}">
                  <a16:creationId xmlns:a16="http://schemas.microsoft.com/office/drawing/2014/main" id="{D67E2360-DAD8-3C4A-A66A-FB5549468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3" name="Rectangle 614">
              <a:extLst>
                <a:ext uri="{FF2B5EF4-FFF2-40B4-BE49-F238E27FC236}">
                  <a16:creationId xmlns:a16="http://schemas.microsoft.com/office/drawing/2014/main" id="{C361BD46-6248-6043-AC62-15B8A2C0FBF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4" name="Rectangle 615">
              <a:extLst>
                <a:ext uri="{FF2B5EF4-FFF2-40B4-BE49-F238E27FC236}">
                  <a16:creationId xmlns:a16="http://schemas.microsoft.com/office/drawing/2014/main" id="{58E23045-47A6-2C49-87EE-CE7742B8FD1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5" name="Rectangle 616">
              <a:extLst>
                <a:ext uri="{FF2B5EF4-FFF2-40B4-BE49-F238E27FC236}">
                  <a16:creationId xmlns:a16="http://schemas.microsoft.com/office/drawing/2014/main" id="{41FEE512-19B7-E543-A987-4CB10E71A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6" name="Rectangle 617">
              <a:extLst>
                <a:ext uri="{FF2B5EF4-FFF2-40B4-BE49-F238E27FC236}">
                  <a16:creationId xmlns:a16="http://schemas.microsoft.com/office/drawing/2014/main" id="{87B8872B-073D-5249-9189-91F2EFF4A4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7" name="Rectangle 618">
              <a:extLst>
                <a:ext uri="{FF2B5EF4-FFF2-40B4-BE49-F238E27FC236}">
                  <a16:creationId xmlns:a16="http://schemas.microsoft.com/office/drawing/2014/main" id="{513F8792-1B7F-EF41-93F0-FBBE816ECC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8" name="Rectangle 619">
              <a:extLst>
                <a:ext uri="{FF2B5EF4-FFF2-40B4-BE49-F238E27FC236}">
                  <a16:creationId xmlns:a16="http://schemas.microsoft.com/office/drawing/2014/main" id="{8623D1BC-09DD-2D4A-A31D-41580A04C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9" name="Rectangle 620">
              <a:extLst>
                <a:ext uri="{FF2B5EF4-FFF2-40B4-BE49-F238E27FC236}">
                  <a16:creationId xmlns:a16="http://schemas.microsoft.com/office/drawing/2014/main" id="{17A766A0-CBFA-8D4B-8924-660EAB67155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0" name="Rectangle 621">
              <a:extLst>
                <a:ext uri="{FF2B5EF4-FFF2-40B4-BE49-F238E27FC236}">
                  <a16:creationId xmlns:a16="http://schemas.microsoft.com/office/drawing/2014/main" id="{1B07895F-7210-2F4B-AA92-E8C1829B5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1" name="Rectangle 622">
              <a:extLst>
                <a:ext uri="{FF2B5EF4-FFF2-40B4-BE49-F238E27FC236}">
                  <a16:creationId xmlns:a16="http://schemas.microsoft.com/office/drawing/2014/main" id="{73276B4B-7AF8-7547-9F0F-4F7265377EA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2" name="Rectangle 623">
              <a:extLst>
                <a:ext uri="{FF2B5EF4-FFF2-40B4-BE49-F238E27FC236}">
                  <a16:creationId xmlns:a16="http://schemas.microsoft.com/office/drawing/2014/main" id="{3B672F40-F66D-074A-A2A6-2622966C5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3" name="Rectangle 624">
              <a:extLst>
                <a:ext uri="{FF2B5EF4-FFF2-40B4-BE49-F238E27FC236}">
                  <a16:creationId xmlns:a16="http://schemas.microsoft.com/office/drawing/2014/main" id="{BA59784C-B481-784A-92E4-69A522440E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92374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4" name="Rectangle 625">
              <a:extLst>
                <a:ext uri="{FF2B5EF4-FFF2-40B4-BE49-F238E27FC236}">
                  <a16:creationId xmlns:a16="http://schemas.microsoft.com/office/drawing/2014/main" id="{1EA58C00-44E6-C943-9173-D8D90796F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04543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5" name="Rectangle 626">
              <a:extLst>
                <a:ext uri="{FF2B5EF4-FFF2-40B4-BE49-F238E27FC236}">
                  <a16:creationId xmlns:a16="http://schemas.microsoft.com/office/drawing/2014/main" id="{08550FE8-EA9C-2444-8036-75A01D116EA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6" name="Rectangle 627">
              <a:extLst>
                <a:ext uri="{FF2B5EF4-FFF2-40B4-BE49-F238E27FC236}">
                  <a16:creationId xmlns:a16="http://schemas.microsoft.com/office/drawing/2014/main" id="{47421255-2E5B-5640-9DE3-9F982B69FD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7" name="Rectangle 628">
              <a:extLst>
                <a:ext uri="{FF2B5EF4-FFF2-40B4-BE49-F238E27FC236}">
                  <a16:creationId xmlns:a16="http://schemas.microsoft.com/office/drawing/2014/main" id="{DBBEB2F2-BB74-7343-BC5C-7C07A66B5D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68036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8" name="Rectangle 629">
              <a:extLst>
                <a:ext uri="{FF2B5EF4-FFF2-40B4-BE49-F238E27FC236}">
                  <a16:creationId xmlns:a16="http://schemas.microsoft.com/office/drawing/2014/main" id="{519F5A24-F9E6-1542-B689-94B7A309B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80205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9" name="Rectangle 630">
              <a:extLst>
                <a:ext uri="{FF2B5EF4-FFF2-40B4-BE49-F238E27FC236}">
                  <a16:creationId xmlns:a16="http://schemas.microsoft.com/office/drawing/2014/main" id="{6EFD3728-8CB1-4A4E-9BD2-3D803CC25EC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0" name="Rectangle 631">
              <a:extLst>
                <a:ext uri="{FF2B5EF4-FFF2-40B4-BE49-F238E27FC236}">
                  <a16:creationId xmlns:a16="http://schemas.microsoft.com/office/drawing/2014/main" id="{3EC57FD2-E077-1943-A3FC-79FBE0E92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55867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1" name="Rectangle 632">
              <a:extLst>
                <a:ext uri="{FF2B5EF4-FFF2-40B4-BE49-F238E27FC236}">
                  <a16:creationId xmlns:a16="http://schemas.microsoft.com/office/drawing/2014/main" id="{D79C41FF-1A36-BC45-8E12-749D213356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65388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2" name="Rectangle 633">
              <a:extLst>
                <a:ext uri="{FF2B5EF4-FFF2-40B4-BE49-F238E27FC236}">
                  <a16:creationId xmlns:a16="http://schemas.microsoft.com/office/drawing/2014/main" id="{96C397DE-397F-B04E-8EE9-2FF516AF13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1671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3" name="Rectangle 634">
              <a:extLst>
                <a:ext uri="{FF2B5EF4-FFF2-40B4-BE49-F238E27FC236}">
                  <a16:creationId xmlns:a16="http://schemas.microsoft.com/office/drawing/2014/main" id="{14AF68D8-1111-FB4F-A56F-2E9B44E08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2888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4" name="Rectangle 635">
              <a:extLst>
                <a:ext uri="{FF2B5EF4-FFF2-40B4-BE49-F238E27FC236}">
                  <a16:creationId xmlns:a16="http://schemas.microsoft.com/office/drawing/2014/main" id="{C8E7F7AF-49BD-AC40-A977-081D2568D2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41050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5" name="Rectangle 636">
              <a:extLst>
                <a:ext uri="{FF2B5EF4-FFF2-40B4-BE49-F238E27FC236}">
                  <a16:creationId xmlns:a16="http://schemas.microsoft.com/office/drawing/2014/main" id="{5FD56F8C-7821-0249-B3F3-D257F55DD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53219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6" name="Rectangle 637">
              <a:extLst>
                <a:ext uri="{FF2B5EF4-FFF2-40B4-BE49-F238E27FC236}">
                  <a16:creationId xmlns:a16="http://schemas.microsoft.com/office/drawing/2014/main" id="{8C35D969-FF62-4447-8646-AAC1AD683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7" name="Rectangle 638">
              <a:extLst>
                <a:ext uri="{FF2B5EF4-FFF2-40B4-BE49-F238E27FC236}">
                  <a16:creationId xmlns:a16="http://schemas.microsoft.com/office/drawing/2014/main" id="{C3E86374-10FD-E84E-96B6-698D30218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8" name="Rectangle 639">
              <a:extLst>
                <a:ext uri="{FF2B5EF4-FFF2-40B4-BE49-F238E27FC236}">
                  <a16:creationId xmlns:a16="http://schemas.microsoft.com/office/drawing/2014/main" id="{8CD66E15-9710-2C4A-B3F7-03B5FF985D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9" name="Rectangle 640">
              <a:extLst>
                <a:ext uri="{FF2B5EF4-FFF2-40B4-BE49-F238E27FC236}">
                  <a16:creationId xmlns:a16="http://schemas.microsoft.com/office/drawing/2014/main" id="{CA4A5934-90BD-2A45-BE73-6C75D2AD4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0" name="Rectangle 641">
              <a:extLst>
                <a:ext uri="{FF2B5EF4-FFF2-40B4-BE49-F238E27FC236}">
                  <a16:creationId xmlns:a16="http://schemas.microsoft.com/office/drawing/2014/main" id="{DC93F6FE-D5D0-C141-9536-FF039B401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1" name="Rectangle 642">
              <a:extLst>
                <a:ext uri="{FF2B5EF4-FFF2-40B4-BE49-F238E27FC236}">
                  <a16:creationId xmlns:a16="http://schemas.microsoft.com/office/drawing/2014/main" id="{7D91F285-C114-D744-AA5F-AF620ECC0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2" name="Rectangle 643">
              <a:extLst>
                <a:ext uri="{FF2B5EF4-FFF2-40B4-BE49-F238E27FC236}">
                  <a16:creationId xmlns:a16="http://schemas.microsoft.com/office/drawing/2014/main" id="{0B6BEA81-C943-B142-A10F-EB8D5C2D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3" name="Rectangle 644">
              <a:extLst>
                <a:ext uri="{FF2B5EF4-FFF2-40B4-BE49-F238E27FC236}">
                  <a16:creationId xmlns:a16="http://schemas.microsoft.com/office/drawing/2014/main" id="{5159A624-DD4F-4741-A3FC-7A91CD4A3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04543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4" name="Rectangle 645">
              <a:extLst>
                <a:ext uri="{FF2B5EF4-FFF2-40B4-BE49-F238E27FC236}">
                  <a16:creationId xmlns:a16="http://schemas.microsoft.com/office/drawing/2014/main" id="{05C99D0B-8E38-8C4A-94D0-DD0A91DBE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1671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5" name="Rectangle 646">
              <a:extLst>
                <a:ext uri="{FF2B5EF4-FFF2-40B4-BE49-F238E27FC236}">
                  <a16:creationId xmlns:a16="http://schemas.microsoft.com/office/drawing/2014/main" id="{8DB635D9-7631-B843-A674-F47C7B756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2888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6" name="Rectangle 647">
              <a:extLst>
                <a:ext uri="{FF2B5EF4-FFF2-40B4-BE49-F238E27FC236}">
                  <a16:creationId xmlns:a16="http://schemas.microsoft.com/office/drawing/2014/main" id="{E6434EA8-45ED-4940-A08D-964A62B39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7" name="Rectangle 648">
              <a:extLst>
                <a:ext uri="{FF2B5EF4-FFF2-40B4-BE49-F238E27FC236}">
                  <a16:creationId xmlns:a16="http://schemas.microsoft.com/office/drawing/2014/main" id="{A8B53D81-DEFD-E74F-B5AF-65ABE668D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8" name="Rectangle 649">
              <a:extLst>
                <a:ext uri="{FF2B5EF4-FFF2-40B4-BE49-F238E27FC236}">
                  <a16:creationId xmlns:a16="http://schemas.microsoft.com/office/drawing/2014/main" id="{264D24DF-EE92-5F4A-91EC-643CF91CE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9" name="Rectangle 650">
              <a:extLst>
                <a:ext uri="{FF2B5EF4-FFF2-40B4-BE49-F238E27FC236}">
                  <a16:creationId xmlns:a16="http://schemas.microsoft.com/office/drawing/2014/main" id="{BEF06281-EC23-B449-92F2-B80977320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0" name="Rectangle 651">
              <a:extLst>
                <a:ext uri="{FF2B5EF4-FFF2-40B4-BE49-F238E27FC236}">
                  <a16:creationId xmlns:a16="http://schemas.microsoft.com/office/drawing/2014/main" id="{5B719AE9-8D55-004C-BA21-9FACC4965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1" name="Rectangle 652">
              <a:extLst>
                <a:ext uri="{FF2B5EF4-FFF2-40B4-BE49-F238E27FC236}">
                  <a16:creationId xmlns:a16="http://schemas.microsoft.com/office/drawing/2014/main" id="{552BC79F-7058-E24A-9F66-91752E242F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2" name="Rectangle 653">
              <a:extLst>
                <a:ext uri="{FF2B5EF4-FFF2-40B4-BE49-F238E27FC236}">
                  <a16:creationId xmlns:a16="http://schemas.microsoft.com/office/drawing/2014/main" id="{473E6B78-58C1-314F-9903-76F3DE077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3" name="Rectangle 654">
              <a:extLst>
                <a:ext uri="{FF2B5EF4-FFF2-40B4-BE49-F238E27FC236}">
                  <a16:creationId xmlns:a16="http://schemas.microsoft.com/office/drawing/2014/main" id="{25BC9BFE-7B94-7343-8229-0DE7C5163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4" name="Rectangle 655">
              <a:extLst>
                <a:ext uri="{FF2B5EF4-FFF2-40B4-BE49-F238E27FC236}">
                  <a16:creationId xmlns:a16="http://schemas.microsoft.com/office/drawing/2014/main" id="{35D71981-B27E-084C-978B-6D2CFCB16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1671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5" name="Rectangle 656">
              <a:extLst>
                <a:ext uri="{FF2B5EF4-FFF2-40B4-BE49-F238E27FC236}">
                  <a16:creationId xmlns:a16="http://schemas.microsoft.com/office/drawing/2014/main" id="{2E05D14B-8C62-C64D-9A06-01B6CCF40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6" name="Rectangle 657">
              <a:extLst>
                <a:ext uri="{FF2B5EF4-FFF2-40B4-BE49-F238E27FC236}">
                  <a16:creationId xmlns:a16="http://schemas.microsoft.com/office/drawing/2014/main" id="{472534F3-4AD3-B449-A5B3-09B125337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7" name="Rectangle 658">
              <a:extLst>
                <a:ext uri="{FF2B5EF4-FFF2-40B4-BE49-F238E27FC236}">
                  <a16:creationId xmlns:a16="http://schemas.microsoft.com/office/drawing/2014/main" id="{EBD22695-2C55-AF4A-8856-438148C64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8" name="Rectangle 659">
              <a:extLst>
                <a:ext uri="{FF2B5EF4-FFF2-40B4-BE49-F238E27FC236}">
                  <a16:creationId xmlns:a16="http://schemas.microsoft.com/office/drawing/2014/main" id="{66F95AD5-5D4C-5B46-8C4D-A8475143D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9" name="Rectangle 660">
              <a:extLst>
                <a:ext uri="{FF2B5EF4-FFF2-40B4-BE49-F238E27FC236}">
                  <a16:creationId xmlns:a16="http://schemas.microsoft.com/office/drawing/2014/main" id="{46B6494C-9FAB-F949-9629-3FEF0FAB6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288816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0" name="Rectangle 661">
              <a:extLst>
                <a:ext uri="{FF2B5EF4-FFF2-40B4-BE49-F238E27FC236}">
                  <a16:creationId xmlns:a16="http://schemas.microsoft.com/office/drawing/2014/main" id="{741430CB-A2D5-A94A-987A-ED0097060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333" name="Group 336">
              <a:extLst>
                <a:ext uri="{FF2B5EF4-FFF2-40B4-BE49-F238E27FC236}">
                  <a16:creationId xmlns:a16="http://schemas.microsoft.com/office/drawing/2014/main" id="{CD102203-F92C-564A-A8AB-07C8B97EB4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212" y="1550931"/>
              <a:ext cx="81180" cy="1176337"/>
              <a:chOff x="576" y="1008"/>
              <a:chExt cx="96" cy="1392"/>
            </a:xfrm>
          </p:grpSpPr>
          <p:sp>
            <p:nvSpPr>
              <p:cNvPr id="649" name="Rectangle 337">
                <a:extLst>
                  <a:ext uri="{FF2B5EF4-FFF2-40B4-BE49-F238E27FC236}">
                    <a16:creationId xmlns:a16="http://schemas.microsoft.com/office/drawing/2014/main" id="{0FF775AF-C523-1246-B11C-83F23C83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0" name="Rectangle 338">
                <a:extLst>
                  <a:ext uri="{FF2B5EF4-FFF2-40B4-BE49-F238E27FC236}">
                    <a16:creationId xmlns:a16="http://schemas.microsoft.com/office/drawing/2014/main" id="{9C472464-174C-624A-B405-13288575D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1" name="Rectangle 339">
                <a:extLst>
                  <a:ext uri="{FF2B5EF4-FFF2-40B4-BE49-F238E27FC236}">
                    <a16:creationId xmlns:a16="http://schemas.microsoft.com/office/drawing/2014/main" id="{BA33132B-7670-7E47-B47B-F7E2F2D8E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2" name="Rectangle 340">
                <a:extLst>
                  <a:ext uri="{FF2B5EF4-FFF2-40B4-BE49-F238E27FC236}">
                    <a16:creationId xmlns:a16="http://schemas.microsoft.com/office/drawing/2014/main" id="{566CCF5B-0742-3343-A9F1-90476F8C61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3" name="Rectangle 341">
                <a:extLst>
                  <a:ext uri="{FF2B5EF4-FFF2-40B4-BE49-F238E27FC236}">
                    <a16:creationId xmlns:a16="http://schemas.microsoft.com/office/drawing/2014/main" id="{91C22B82-7494-5141-8F57-DC26E2D70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4" name="Rectangle 342">
                <a:extLst>
                  <a:ext uri="{FF2B5EF4-FFF2-40B4-BE49-F238E27FC236}">
                    <a16:creationId xmlns:a16="http://schemas.microsoft.com/office/drawing/2014/main" id="{E5015681-135C-1548-9B12-718D08F45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5" name="Rectangle 343">
                <a:extLst>
                  <a:ext uri="{FF2B5EF4-FFF2-40B4-BE49-F238E27FC236}">
                    <a16:creationId xmlns:a16="http://schemas.microsoft.com/office/drawing/2014/main" id="{8985443D-C6D4-924A-A777-3D8F464FB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6" name="Rectangle 344">
                <a:extLst>
                  <a:ext uri="{FF2B5EF4-FFF2-40B4-BE49-F238E27FC236}">
                    <a16:creationId xmlns:a16="http://schemas.microsoft.com/office/drawing/2014/main" id="{0D7C09D6-4822-DC41-B9D4-40ABF3AA4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7" name="Rectangle 345">
                <a:extLst>
                  <a:ext uri="{FF2B5EF4-FFF2-40B4-BE49-F238E27FC236}">
                    <a16:creationId xmlns:a16="http://schemas.microsoft.com/office/drawing/2014/main" id="{D0906096-A421-D04A-BDB1-BD1D18D59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8" name="Rectangle 346">
                <a:extLst>
                  <a:ext uri="{FF2B5EF4-FFF2-40B4-BE49-F238E27FC236}">
                    <a16:creationId xmlns:a16="http://schemas.microsoft.com/office/drawing/2014/main" id="{B69F7348-B417-7441-8833-CC5E8237AF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4" name="Group 347">
              <a:extLst>
                <a:ext uri="{FF2B5EF4-FFF2-40B4-BE49-F238E27FC236}">
                  <a16:creationId xmlns:a16="http://schemas.microsoft.com/office/drawing/2014/main" id="{7F5BCB3D-1C39-1F4B-A563-B3107E2D8C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0982" y="1550931"/>
              <a:ext cx="81180" cy="1176337"/>
              <a:chOff x="720" y="1008"/>
              <a:chExt cx="96" cy="1392"/>
            </a:xfrm>
          </p:grpSpPr>
          <p:sp>
            <p:nvSpPr>
              <p:cNvPr id="639" name="Rectangle 348">
                <a:extLst>
                  <a:ext uri="{FF2B5EF4-FFF2-40B4-BE49-F238E27FC236}">
                    <a16:creationId xmlns:a16="http://schemas.microsoft.com/office/drawing/2014/main" id="{C95B2D81-6D63-6A4C-9AE7-E5F0BB0F40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0" name="Rectangle 349">
                <a:extLst>
                  <a:ext uri="{FF2B5EF4-FFF2-40B4-BE49-F238E27FC236}">
                    <a16:creationId xmlns:a16="http://schemas.microsoft.com/office/drawing/2014/main" id="{C1AD7264-1AD1-C447-AD8D-BB622C299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1" name="Rectangle 350">
                <a:extLst>
                  <a:ext uri="{FF2B5EF4-FFF2-40B4-BE49-F238E27FC236}">
                    <a16:creationId xmlns:a16="http://schemas.microsoft.com/office/drawing/2014/main" id="{31F730D2-990A-634E-9986-3FA1CFFCC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2" name="Rectangle 351">
                <a:extLst>
                  <a:ext uri="{FF2B5EF4-FFF2-40B4-BE49-F238E27FC236}">
                    <a16:creationId xmlns:a16="http://schemas.microsoft.com/office/drawing/2014/main" id="{22044F74-7F1D-C541-9825-62E7FE904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3" name="Rectangle 352">
                <a:extLst>
                  <a:ext uri="{FF2B5EF4-FFF2-40B4-BE49-F238E27FC236}">
                    <a16:creationId xmlns:a16="http://schemas.microsoft.com/office/drawing/2014/main" id="{ABF15BCA-2A32-9745-B6C7-DD552B5EA8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4" name="Rectangle 353">
                <a:extLst>
                  <a:ext uri="{FF2B5EF4-FFF2-40B4-BE49-F238E27FC236}">
                    <a16:creationId xmlns:a16="http://schemas.microsoft.com/office/drawing/2014/main" id="{EAB7233D-A5DB-E848-834E-E860DAECB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5" name="Rectangle 354">
                <a:extLst>
                  <a:ext uri="{FF2B5EF4-FFF2-40B4-BE49-F238E27FC236}">
                    <a16:creationId xmlns:a16="http://schemas.microsoft.com/office/drawing/2014/main" id="{7D62DC61-BCFA-9A4A-B311-167885DF2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6" name="Rectangle 355">
                <a:extLst>
                  <a:ext uri="{FF2B5EF4-FFF2-40B4-BE49-F238E27FC236}">
                    <a16:creationId xmlns:a16="http://schemas.microsoft.com/office/drawing/2014/main" id="{E60934F6-A052-9849-8F47-4EA30BED9A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7" name="Rectangle 356">
                <a:extLst>
                  <a:ext uri="{FF2B5EF4-FFF2-40B4-BE49-F238E27FC236}">
                    <a16:creationId xmlns:a16="http://schemas.microsoft.com/office/drawing/2014/main" id="{C990670E-4A01-954E-9870-8D74DA473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8" name="Rectangle 357">
                <a:extLst>
                  <a:ext uri="{FF2B5EF4-FFF2-40B4-BE49-F238E27FC236}">
                    <a16:creationId xmlns:a16="http://schemas.microsoft.com/office/drawing/2014/main" id="{283795D2-D5DC-A44E-B086-FD5CBB3566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5" name="Group 358">
              <a:extLst>
                <a:ext uri="{FF2B5EF4-FFF2-40B4-BE49-F238E27FC236}">
                  <a16:creationId xmlns:a16="http://schemas.microsoft.com/office/drawing/2014/main" id="{91A89779-1FC8-6D4F-A0BC-B11E33953B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52751" y="1550931"/>
              <a:ext cx="81180" cy="1176337"/>
              <a:chOff x="864" y="1008"/>
              <a:chExt cx="96" cy="1392"/>
            </a:xfrm>
          </p:grpSpPr>
          <p:sp>
            <p:nvSpPr>
              <p:cNvPr id="629" name="Rectangle 359">
                <a:extLst>
                  <a:ext uri="{FF2B5EF4-FFF2-40B4-BE49-F238E27FC236}">
                    <a16:creationId xmlns:a16="http://schemas.microsoft.com/office/drawing/2014/main" id="{FD054F21-944A-8443-A84D-8968590C3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0" name="Rectangle 360">
                <a:extLst>
                  <a:ext uri="{FF2B5EF4-FFF2-40B4-BE49-F238E27FC236}">
                    <a16:creationId xmlns:a16="http://schemas.microsoft.com/office/drawing/2014/main" id="{BE34D194-22F3-7A44-853E-1C8488558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1" name="Rectangle 361">
                <a:extLst>
                  <a:ext uri="{FF2B5EF4-FFF2-40B4-BE49-F238E27FC236}">
                    <a16:creationId xmlns:a16="http://schemas.microsoft.com/office/drawing/2014/main" id="{84A1D377-5B02-5D44-BE1C-79B600030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2" name="Rectangle 362">
                <a:extLst>
                  <a:ext uri="{FF2B5EF4-FFF2-40B4-BE49-F238E27FC236}">
                    <a16:creationId xmlns:a16="http://schemas.microsoft.com/office/drawing/2014/main" id="{CB4E64A2-F16F-7741-BD91-7916355E7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3" name="Rectangle 363">
                <a:extLst>
                  <a:ext uri="{FF2B5EF4-FFF2-40B4-BE49-F238E27FC236}">
                    <a16:creationId xmlns:a16="http://schemas.microsoft.com/office/drawing/2014/main" id="{D65FF0DB-0797-8C4D-9B0F-065D69F69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4" name="Rectangle 364">
                <a:extLst>
                  <a:ext uri="{FF2B5EF4-FFF2-40B4-BE49-F238E27FC236}">
                    <a16:creationId xmlns:a16="http://schemas.microsoft.com/office/drawing/2014/main" id="{84A63BB9-D46A-0E4C-8DC4-FDDE0BD16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5" name="Rectangle 365">
                <a:extLst>
                  <a:ext uri="{FF2B5EF4-FFF2-40B4-BE49-F238E27FC236}">
                    <a16:creationId xmlns:a16="http://schemas.microsoft.com/office/drawing/2014/main" id="{F45742A8-D388-CA4E-A388-383BAFED1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6" name="Rectangle 366">
                <a:extLst>
                  <a:ext uri="{FF2B5EF4-FFF2-40B4-BE49-F238E27FC236}">
                    <a16:creationId xmlns:a16="http://schemas.microsoft.com/office/drawing/2014/main" id="{B743F047-3CE8-2847-9FCC-2E17C96C4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7" name="Rectangle 367">
                <a:extLst>
                  <a:ext uri="{FF2B5EF4-FFF2-40B4-BE49-F238E27FC236}">
                    <a16:creationId xmlns:a16="http://schemas.microsoft.com/office/drawing/2014/main" id="{BCD237C6-7FEC-DC4C-946D-6DB805B5B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8" name="Rectangle 368">
                <a:extLst>
                  <a:ext uri="{FF2B5EF4-FFF2-40B4-BE49-F238E27FC236}">
                    <a16:creationId xmlns:a16="http://schemas.microsoft.com/office/drawing/2014/main" id="{50E7245B-DE6B-9546-B5F9-F5BA17E71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6" name="Group 369">
              <a:extLst>
                <a:ext uri="{FF2B5EF4-FFF2-40B4-BE49-F238E27FC236}">
                  <a16:creationId xmlns:a16="http://schemas.microsoft.com/office/drawing/2014/main" id="{58D16326-37FF-EF43-BB0A-07A640BB0F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74521" y="1550931"/>
              <a:ext cx="81180" cy="1176337"/>
              <a:chOff x="1008" y="1008"/>
              <a:chExt cx="96" cy="1392"/>
            </a:xfrm>
          </p:grpSpPr>
          <p:sp>
            <p:nvSpPr>
              <p:cNvPr id="619" name="Rectangle 370">
                <a:extLst>
                  <a:ext uri="{FF2B5EF4-FFF2-40B4-BE49-F238E27FC236}">
                    <a16:creationId xmlns:a16="http://schemas.microsoft.com/office/drawing/2014/main" id="{C5CC7AC0-CBF2-D740-86A5-FBD39EC4E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0" name="Rectangle 371">
                <a:extLst>
                  <a:ext uri="{FF2B5EF4-FFF2-40B4-BE49-F238E27FC236}">
                    <a16:creationId xmlns:a16="http://schemas.microsoft.com/office/drawing/2014/main" id="{895CA0DA-5D0E-2A44-B866-D03E6F7A5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1" name="Rectangle 372">
                <a:extLst>
                  <a:ext uri="{FF2B5EF4-FFF2-40B4-BE49-F238E27FC236}">
                    <a16:creationId xmlns:a16="http://schemas.microsoft.com/office/drawing/2014/main" id="{ADFADC0D-3039-2B46-95A9-DC30F060D1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2" name="Rectangle 373">
                <a:extLst>
                  <a:ext uri="{FF2B5EF4-FFF2-40B4-BE49-F238E27FC236}">
                    <a16:creationId xmlns:a16="http://schemas.microsoft.com/office/drawing/2014/main" id="{E7EF6F18-E3A9-6445-B801-8F33EDE96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3" name="Rectangle 374">
                <a:extLst>
                  <a:ext uri="{FF2B5EF4-FFF2-40B4-BE49-F238E27FC236}">
                    <a16:creationId xmlns:a16="http://schemas.microsoft.com/office/drawing/2014/main" id="{6C142F04-962F-4F45-B734-18A5B4A17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4" name="Rectangle 375">
                <a:extLst>
                  <a:ext uri="{FF2B5EF4-FFF2-40B4-BE49-F238E27FC236}">
                    <a16:creationId xmlns:a16="http://schemas.microsoft.com/office/drawing/2014/main" id="{DC77ADA3-8E5E-F04B-9826-4CAC8AC71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5" name="Rectangle 376">
                <a:extLst>
                  <a:ext uri="{FF2B5EF4-FFF2-40B4-BE49-F238E27FC236}">
                    <a16:creationId xmlns:a16="http://schemas.microsoft.com/office/drawing/2014/main" id="{7796AA7A-7B16-FE48-897A-E30405F9C1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6" name="Rectangle 377">
                <a:extLst>
                  <a:ext uri="{FF2B5EF4-FFF2-40B4-BE49-F238E27FC236}">
                    <a16:creationId xmlns:a16="http://schemas.microsoft.com/office/drawing/2014/main" id="{17BF7A5E-2643-2741-9230-EA96CFB8F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7" name="Rectangle 378">
                <a:extLst>
                  <a:ext uri="{FF2B5EF4-FFF2-40B4-BE49-F238E27FC236}">
                    <a16:creationId xmlns:a16="http://schemas.microsoft.com/office/drawing/2014/main" id="{DC37F3EE-933E-0F4F-9DA6-41E9540F3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8" name="Rectangle 379">
                <a:extLst>
                  <a:ext uri="{FF2B5EF4-FFF2-40B4-BE49-F238E27FC236}">
                    <a16:creationId xmlns:a16="http://schemas.microsoft.com/office/drawing/2014/main" id="{71903AEC-731A-5445-AD46-3229B2FD2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7" name="Group 380">
              <a:extLst>
                <a:ext uri="{FF2B5EF4-FFF2-40B4-BE49-F238E27FC236}">
                  <a16:creationId xmlns:a16="http://schemas.microsoft.com/office/drawing/2014/main" id="{EDFAF04B-8A02-C540-9616-FA60F91387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96290" y="1550931"/>
              <a:ext cx="81180" cy="1176337"/>
              <a:chOff x="1152" y="1008"/>
              <a:chExt cx="96" cy="1392"/>
            </a:xfrm>
          </p:grpSpPr>
          <p:sp>
            <p:nvSpPr>
              <p:cNvPr id="609" name="Rectangle 381">
                <a:extLst>
                  <a:ext uri="{FF2B5EF4-FFF2-40B4-BE49-F238E27FC236}">
                    <a16:creationId xmlns:a16="http://schemas.microsoft.com/office/drawing/2014/main" id="{7F758308-60CE-CD4C-A6EA-80AC6627E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0" name="Rectangle 382">
                <a:extLst>
                  <a:ext uri="{FF2B5EF4-FFF2-40B4-BE49-F238E27FC236}">
                    <a16:creationId xmlns:a16="http://schemas.microsoft.com/office/drawing/2014/main" id="{5931E787-5F65-DF4A-83BE-573FE2642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1" name="Rectangle 383">
                <a:extLst>
                  <a:ext uri="{FF2B5EF4-FFF2-40B4-BE49-F238E27FC236}">
                    <a16:creationId xmlns:a16="http://schemas.microsoft.com/office/drawing/2014/main" id="{0D8A48F5-85B6-ED46-814F-30AA6E089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2" name="Rectangle 384">
                <a:extLst>
                  <a:ext uri="{FF2B5EF4-FFF2-40B4-BE49-F238E27FC236}">
                    <a16:creationId xmlns:a16="http://schemas.microsoft.com/office/drawing/2014/main" id="{08482997-2CE2-874D-A17A-26AAD6B8F2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3" name="Rectangle 385">
                <a:extLst>
                  <a:ext uri="{FF2B5EF4-FFF2-40B4-BE49-F238E27FC236}">
                    <a16:creationId xmlns:a16="http://schemas.microsoft.com/office/drawing/2014/main" id="{906D7F1A-0E8D-6B47-AC07-5467A4ADDA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4" name="Rectangle 386">
                <a:extLst>
                  <a:ext uri="{FF2B5EF4-FFF2-40B4-BE49-F238E27FC236}">
                    <a16:creationId xmlns:a16="http://schemas.microsoft.com/office/drawing/2014/main" id="{89C878CA-9A9A-BD43-BF7E-A6982232E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5" name="Rectangle 387">
                <a:extLst>
                  <a:ext uri="{FF2B5EF4-FFF2-40B4-BE49-F238E27FC236}">
                    <a16:creationId xmlns:a16="http://schemas.microsoft.com/office/drawing/2014/main" id="{788ED452-E818-E34E-9DD8-1556150B5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6" name="Rectangle 388">
                <a:extLst>
                  <a:ext uri="{FF2B5EF4-FFF2-40B4-BE49-F238E27FC236}">
                    <a16:creationId xmlns:a16="http://schemas.microsoft.com/office/drawing/2014/main" id="{427DF427-B654-7141-92AC-FD620BCA5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7" name="Rectangle 389">
                <a:extLst>
                  <a:ext uri="{FF2B5EF4-FFF2-40B4-BE49-F238E27FC236}">
                    <a16:creationId xmlns:a16="http://schemas.microsoft.com/office/drawing/2014/main" id="{2BEE9F4F-644D-684C-B600-2C83B8FDF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8" name="Rectangle 390">
                <a:extLst>
                  <a:ext uri="{FF2B5EF4-FFF2-40B4-BE49-F238E27FC236}">
                    <a16:creationId xmlns:a16="http://schemas.microsoft.com/office/drawing/2014/main" id="{B2EDA3DE-FA3C-5440-B0D5-99DD03C859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339" name="Rectangle 392">
              <a:extLst>
                <a:ext uri="{FF2B5EF4-FFF2-40B4-BE49-F238E27FC236}">
                  <a16:creationId xmlns:a16="http://schemas.microsoft.com/office/drawing/2014/main" id="{B2DE4841-9AC9-A641-9BB8-C0FB23878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0" name="Rectangle 393">
              <a:extLst>
                <a:ext uri="{FF2B5EF4-FFF2-40B4-BE49-F238E27FC236}">
                  <a16:creationId xmlns:a16="http://schemas.microsoft.com/office/drawing/2014/main" id="{E9252EDF-BC98-AF40-BDCA-E59E04097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91600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1" name="Rectangle 394">
              <a:extLst>
                <a:ext uri="{FF2B5EF4-FFF2-40B4-BE49-F238E27FC236}">
                  <a16:creationId xmlns:a16="http://schemas.microsoft.com/office/drawing/2014/main" id="{69C478C9-D56B-4C4C-9685-6CB9B8B6F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67262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2" name="Rectangle 395">
              <a:extLst>
                <a:ext uri="{FF2B5EF4-FFF2-40B4-BE49-F238E27FC236}">
                  <a16:creationId xmlns:a16="http://schemas.microsoft.com/office/drawing/2014/main" id="{5912AEE9-A1C6-2049-8A4B-192537647A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3" name="Rectangle 396">
              <a:extLst>
                <a:ext uri="{FF2B5EF4-FFF2-40B4-BE49-F238E27FC236}">
                  <a16:creationId xmlns:a16="http://schemas.microsoft.com/office/drawing/2014/main" id="{4E755AFA-48D4-BB4C-97A3-5C533644B9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4" name="Rectangle 397">
              <a:extLst>
                <a:ext uri="{FF2B5EF4-FFF2-40B4-BE49-F238E27FC236}">
                  <a16:creationId xmlns:a16="http://schemas.microsoft.com/office/drawing/2014/main" id="{51E520A7-E4AD-BE4F-BE75-DB8C9C700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5" name="Rectangle 398">
              <a:extLst>
                <a:ext uri="{FF2B5EF4-FFF2-40B4-BE49-F238E27FC236}">
                  <a16:creationId xmlns:a16="http://schemas.microsoft.com/office/drawing/2014/main" id="{5FB0E8B6-3E70-3F43-88D5-5EECB565C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6" name="Rectangle 399">
              <a:extLst>
                <a:ext uri="{FF2B5EF4-FFF2-40B4-BE49-F238E27FC236}">
                  <a16:creationId xmlns:a16="http://schemas.microsoft.com/office/drawing/2014/main" id="{746FC307-034D-F24A-805D-A283471C0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7" name="Rectangle 400">
              <a:extLst>
                <a:ext uri="{FF2B5EF4-FFF2-40B4-BE49-F238E27FC236}">
                  <a16:creationId xmlns:a16="http://schemas.microsoft.com/office/drawing/2014/main" id="{3A8272B5-6B21-1148-9BCF-8D4001DAC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79431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8" name="Rectangle 401">
              <a:extLst>
                <a:ext uri="{FF2B5EF4-FFF2-40B4-BE49-F238E27FC236}">
                  <a16:creationId xmlns:a16="http://schemas.microsoft.com/office/drawing/2014/main" id="{A911CC6F-CE8D-1F47-A2C6-9E7B099E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9" name="Rectangle 402">
              <a:extLst>
                <a:ext uri="{FF2B5EF4-FFF2-40B4-BE49-F238E27FC236}">
                  <a16:creationId xmlns:a16="http://schemas.microsoft.com/office/drawing/2014/main" id="{EDE4E488-F672-304B-8F82-8C735CE1B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03769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0" name="Rectangle 403">
              <a:extLst>
                <a:ext uri="{FF2B5EF4-FFF2-40B4-BE49-F238E27FC236}">
                  <a16:creationId xmlns:a16="http://schemas.microsoft.com/office/drawing/2014/main" id="{D2B2AB3D-3504-184E-9167-9C12F4DC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1" name="Rectangle 404">
              <a:extLst>
                <a:ext uri="{FF2B5EF4-FFF2-40B4-BE49-F238E27FC236}">
                  <a16:creationId xmlns:a16="http://schemas.microsoft.com/office/drawing/2014/main" id="{9BA9605B-F4A7-4F48-91AE-F0ACA64E8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2" name="Rectangle 405">
              <a:extLst>
                <a:ext uri="{FF2B5EF4-FFF2-40B4-BE49-F238E27FC236}">
                  <a16:creationId xmlns:a16="http://schemas.microsoft.com/office/drawing/2014/main" id="{05A56617-3088-D448-95CF-04513FDF2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3" name="Rectangle 406">
              <a:extLst>
                <a:ext uri="{FF2B5EF4-FFF2-40B4-BE49-F238E27FC236}">
                  <a16:creationId xmlns:a16="http://schemas.microsoft.com/office/drawing/2014/main" id="{FDDB6ECB-D0B7-3F49-8E77-5CFE9DA59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" name="Rectangle 407">
              <a:extLst>
                <a:ext uri="{FF2B5EF4-FFF2-40B4-BE49-F238E27FC236}">
                  <a16:creationId xmlns:a16="http://schemas.microsoft.com/office/drawing/2014/main" id="{35B538F6-4638-0B48-BDDE-954C4425E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5" name="Rectangle 408">
              <a:extLst>
                <a:ext uri="{FF2B5EF4-FFF2-40B4-BE49-F238E27FC236}">
                  <a16:creationId xmlns:a16="http://schemas.microsoft.com/office/drawing/2014/main" id="{97272982-8CB9-CA41-8D99-FBBCBD78C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91600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" name="Rectangle 409">
              <a:extLst>
                <a:ext uri="{FF2B5EF4-FFF2-40B4-BE49-F238E27FC236}">
                  <a16:creationId xmlns:a16="http://schemas.microsoft.com/office/drawing/2014/main" id="{4974E0A2-75AE-B040-BFFE-B2AEBA7D1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7" name="Rectangle 410">
              <a:extLst>
                <a:ext uri="{FF2B5EF4-FFF2-40B4-BE49-F238E27FC236}">
                  <a16:creationId xmlns:a16="http://schemas.microsoft.com/office/drawing/2014/main" id="{7EAE078A-F72C-A04C-88A8-2DEA7AAE8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8" name="Rectangle 411">
              <a:extLst>
                <a:ext uri="{FF2B5EF4-FFF2-40B4-BE49-F238E27FC236}">
                  <a16:creationId xmlns:a16="http://schemas.microsoft.com/office/drawing/2014/main" id="{F9F3F06F-2212-724E-B073-F3788E57F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9" name="Rectangle 412">
              <a:extLst>
                <a:ext uri="{FF2B5EF4-FFF2-40B4-BE49-F238E27FC236}">
                  <a16:creationId xmlns:a16="http://schemas.microsoft.com/office/drawing/2014/main" id="{96D64203-B27E-0048-B939-4199985ACC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0" name="Rectangle 413">
              <a:extLst>
                <a:ext uri="{FF2B5EF4-FFF2-40B4-BE49-F238E27FC236}">
                  <a16:creationId xmlns:a16="http://schemas.microsoft.com/office/drawing/2014/main" id="{D0B77FB7-8E77-734C-A7AD-09496269D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1" name="Rectangle 414">
              <a:extLst>
                <a:ext uri="{FF2B5EF4-FFF2-40B4-BE49-F238E27FC236}">
                  <a16:creationId xmlns:a16="http://schemas.microsoft.com/office/drawing/2014/main" id="{F38F7BD0-C527-D346-8133-66D2068BC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67262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2" name="Rectangle 415">
              <a:extLst>
                <a:ext uri="{FF2B5EF4-FFF2-40B4-BE49-F238E27FC236}">
                  <a16:creationId xmlns:a16="http://schemas.microsoft.com/office/drawing/2014/main" id="{EF57E133-F72B-C649-B76A-1400F7F01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3" name="Rectangle 416">
              <a:extLst>
                <a:ext uri="{FF2B5EF4-FFF2-40B4-BE49-F238E27FC236}">
                  <a16:creationId xmlns:a16="http://schemas.microsoft.com/office/drawing/2014/main" id="{DB1E7E4C-8765-8149-8812-0D099A4BF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4" name="Rectangle 417">
              <a:extLst>
                <a:ext uri="{FF2B5EF4-FFF2-40B4-BE49-F238E27FC236}">
                  <a16:creationId xmlns:a16="http://schemas.microsoft.com/office/drawing/2014/main" id="{76CE19C7-47BB-9344-9DD5-98534EF458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79431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5" name="Rectangle 418">
              <a:extLst>
                <a:ext uri="{FF2B5EF4-FFF2-40B4-BE49-F238E27FC236}">
                  <a16:creationId xmlns:a16="http://schemas.microsoft.com/office/drawing/2014/main" id="{F5921D3E-0BAF-BF40-ABBD-9C1072B9F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64614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6" name="Rectangle 419">
              <a:extLst>
                <a:ext uri="{FF2B5EF4-FFF2-40B4-BE49-F238E27FC236}">
                  <a16:creationId xmlns:a16="http://schemas.microsoft.com/office/drawing/2014/main" id="{46ECEAD7-2D68-6449-A8DE-2E80B9C56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7" name="Rectangle 420">
              <a:extLst>
                <a:ext uri="{FF2B5EF4-FFF2-40B4-BE49-F238E27FC236}">
                  <a16:creationId xmlns:a16="http://schemas.microsoft.com/office/drawing/2014/main" id="{F4A8390D-2BB2-B14D-92A8-38CA1D481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8" name="Rectangle 421">
              <a:extLst>
                <a:ext uri="{FF2B5EF4-FFF2-40B4-BE49-F238E27FC236}">
                  <a16:creationId xmlns:a16="http://schemas.microsoft.com/office/drawing/2014/main" id="{5628B7FB-6AC7-A345-99D9-C4C0F0FB34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9" name="Rectangle 422">
              <a:extLst>
                <a:ext uri="{FF2B5EF4-FFF2-40B4-BE49-F238E27FC236}">
                  <a16:creationId xmlns:a16="http://schemas.microsoft.com/office/drawing/2014/main" id="{75F56D16-82D9-F343-A869-8F0989E54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0" name="Rectangle 423">
              <a:extLst>
                <a:ext uri="{FF2B5EF4-FFF2-40B4-BE49-F238E27FC236}">
                  <a16:creationId xmlns:a16="http://schemas.microsoft.com/office/drawing/2014/main" id="{2471CACE-A841-CA4F-9306-02C3893CA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1" name="Rectangle 424">
              <a:extLst>
                <a:ext uri="{FF2B5EF4-FFF2-40B4-BE49-F238E27FC236}">
                  <a16:creationId xmlns:a16="http://schemas.microsoft.com/office/drawing/2014/main" id="{09A3A8DD-0028-FF48-945B-C933A5D1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2" name="Rectangle 425">
              <a:extLst>
                <a:ext uri="{FF2B5EF4-FFF2-40B4-BE49-F238E27FC236}">
                  <a16:creationId xmlns:a16="http://schemas.microsoft.com/office/drawing/2014/main" id="{353B7E02-4DD9-FF45-A2D9-0155C18F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52445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3" name="Rectangle 426">
              <a:extLst>
                <a:ext uri="{FF2B5EF4-FFF2-40B4-BE49-F238E27FC236}">
                  <a16:creationId xmlns:a16="http://schemas.microsoft.com/office/drawing/2014/main" id="{C7332628-AC0F-554A-B38E-D1CBE55B9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4" name="Rectangle 427">
              <a:extLst>
                <a:ext uri="{FF2B5EF4-FFF2-40B4-BE49-F238E27FC236}">
                  <a16:creationId xmlns:a16="http://schemas.microsoft.com/office/drawing/2014/main" id="{92B5A7E4-FC55-AE42-ADBF-1B41C8430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5" name="Rectangle 428">
              <a:extLst>
                <a:ext uri="{FF2B5EF4-FFF2-40B4-BE49-F238E27FC236}">
                  <a16:creationId xmlns:a16="http://schemas.microsoft.com/office/drawing/2014/main" id="{C1B721A2-E60F-0E4A-A880-2B6FEE5CB2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40276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6" name="Rectangle 429">
              <a:extLst>
                <a:ext uri="{FF2B5EF4-FFF2-40B4-BE49-F238E27FC236}">
                  <a16:creationId xmlns:a16="http://schemas.microsoft.com/office/drawing/2014/main" id="{8DC14426-595E-7F43-ABD2-4AE632403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55093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7" name="Rectangle 430">
              <a:extLst>
                <a:ext uri="{FF2B5EF4-FFF2-40B4-BE49-F238E27FC236}">
                  <a16:creationId xmlns:a16="http://schemas.microsoft.com/office/drawing/2014/main" id="{E582EBBC-841C-4046-AA5F-263001DFCE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8" name="Rectangle 431">
              <a:extLst>
                <a:ext uri="{FF2B5EF4-FFF2-40B4-BE49-F238E27FC236}">
                  <a16:creationId xmlns:a16="http://schemas.microsoft.com/office/drawing/2014/main" id="{CED75693-F3B0-EF40-B948-FC85E7DA7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64614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9" name="Rectangle 432">
              <a:extLst>
                <a:ext uri="{FF2B5EF4-FFF2-40B4-BE49-F238E27FC236}">
                  <a16:creationId xmlns:a16="http://schemas.microsoft.com/office/drawing/2014/main" id="{414A3F1A-0F36-A542-A938-47C0D57CF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0" name="Rectangle 433">
              <a:extLst>
                <a:ext uri="{FF2B5EF4-FFF2-40B4-BE49-F238E27FC236}">
                  <a16:creationId xmlns:a16="http://schemas.microsoft.com/office/drawing/2014/main" id="{A8A6E8F5-3A83-1141-B9A2-4203843D78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1" name="Rectangle 434">
              <a:extLst>
                <a:ext uri="{FF2B5EF4-FFF2-40B4-BE49-F238E27FC236}">
                  <a16:creationId xmlns:a16="http://schemas.microsoft.com/office/drawing/2014/main" id="{F3A1A0DB-60B3-E043-ABCF-2F91EC1413F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2" name="Rectangle 435">
              <a:extLst>
                <a:ext uri="{FF2B5EF4-FFF2-40B4-BE49-F238E27FC236}">
                  <a16:creationId xmlns:a16="http://schemas.microsoft.com/office/drawing/2014/main" id="{3EE5C306-FAEC-9345-B1B5-CC8BE3D69C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3" name="Rectangle 436">
              <a:extLst>
                <a:ext uri="{FF2B5EF4-FFF2-40B4-BE49-F238E27FC236}">
                  <a16:creationId xmlns:a16="http://schemas.microsoft.com/office/drawing/2014/main" id="{3482BE45-2428-B045-B9BD-560F1EFD34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4" name="Rectangle 437">
              <a:extLst>
                <a:ext uri="{FF2B5EF4-FFF2-40B4-BE49-F238E27FC236}">
                  <a16:creationId xmlns:a16="http://schemas.microsoft.com/office/drawing/2014/main" id="{91D8725F-02E7-CA43-8E29-FB0AD6A22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5" name="Rectangle 438">
              <a:extLst>
                <a:ext uri="{FF2B5EF4-FFF2-40B4-BE49-F238E27FC236}">
                  <a16:creationId xmlns:a16="http://schemas.microsoft.com/office/drawing/2014/main" id="{380FEC6F-6E2B-D943-BFCF-C270E192B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6" name="Rectangle 439">
              <a:extLst>
                <a:ext uri="{FF2B5EF4-FFF2-40B4-BE49-F238E27FC236}">
                  <a16:creationId xmlns:a16="http://schemas.microsoft.com/office/drawing/2014/main" id="{CFC12A9D-204B-C142-AEBE-1795481DCD6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7" name="Rectangle 440">
              <a:extLst>
                <a:ext uri="{FF2B5EF4-FFF2-40B4-BE49-F238E27FC236}">
                  <a16:creationId xmlns:a16="http://schemas.microsoft.com/office/drawing/2014/main" id="{6329A040-89F2-6A42-BE40-3CCCA6D9B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8" name="Rectangle 441">
              <a:extLst>
                <a:ext uri="{FF2B5EF4-FFF2-40B4-BE49-F238E27FC236}">
                  <a16:creationId xmlns:a16="http://schemas.microsoft.com/office/drawing/2014/main" id="{E296CDC8-629F-C348-A3A4-B31F367E3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3" name="Rectangle 446">
              <a:extLst>
                <a:ext uri="{FF2B5EF4-FFF2-40B4-BE49-F238E27FC236}">
                  <a16:creationId xmlns:a16="http://schemas.microsoft.com/office/drawing/2014/main" id="{1ED0B47B-5EC8-C84B-8CE9-0E92CF72E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4" name="Rectangle 447">
              <a:extLst>
                <a:ext uri="{FF2B5EF4-FFF2-40B4-BE49-F238E27FC236}">
                  <a16:creationId xmlns:a16="http://schemas.microsoft.com/office/drawing/2014/main" id="{75583634-EA33-F248-B857-068A23E52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5" name="Rectangle 448">
              <a:extLst>
                <a:ext uri="{FF2B5EF4-FFF2-40B4-BE49-F238E27FC236}">
                  <a16:creationId xmlns:a16="http://schemas.microsoft.com/office/drawing/2014/main" id="{6A2F17B4-050F-9A41-B3ED-A8F583E7D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6" name="Rectangle 449">
              <a:extLst>
                <a:ext uri="{FF2B5EF4-FFF2-40B4-BE49-F238E27FC236}">
                  <a16:creationId xmlns:a16="http://schemas.microsoft.com/office/drawing/2014/main" id="{0CAC2A8F-A4A7-EF4D-A81E-AB8F6DD93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7" name="Rectangle 450">
              <a:extLst>
                <a:ext uri="{FF2B5EF4-FFF2-40B4-BE49-F238E27FC236}">
                  <a16:creationId xmlns:a16="http://schemas.microsoft.com/office/drawing/2014/main" id="{C66518E0-6474-5A40-9376-AF31BC329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8" name="Rectangle 451">
              <a:extLst>
                <a:ext uri="{FF2B5EF4-FFF2-40B4-BE49-F238E27FC236}">
                  <a16:creationId xmlns:a16="http://schemas.microsoft.com/office/drawing/2014/main" id="{55010572-D56B-294F-9AB1-75ECA2834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9" name="Rectangle 452">
              <a:extLst>
                <a:ext uri="{FF2B5EF4-FFF2-40B4-BE49-F238E27FC236}">
                  <a16:creationId xmlns:a16="http://schemas.microsoft.com/office/drawing/2014/main" id="{CEDA572E-246E-E14D-BC1E-5D3A9D9F1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0" name="Rectangle 453">
              <a:extLst>
                <a:ext uri="{FF2B5EF4-FFF2-40B4-BE49-F238E27FC236}">
                  <a16:creationId xmlns:a16="http://schemas.microsoft.com/office/drawing/2014/main" id="{53763D5E-6655-0C4E-BB1D-C96D58CD7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1" name="Rectangle 454">
              <a:extLst>
                <a:ext uri="{FF2B5EF4-FFF2-40B4-BE49-F238E27FC236}">
                  <a16:creationId xmlns:a16="http://schemas.microsoft.com/office/drawing/2014/main" id="{E655D3F2-1563-004E-8543-8200E0AFA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2" name="Rectangle 455">
              <a:extLst>
                <a:ext uri="{FF2B5EF4-FFF2-40B4-BE49-F238E27FC236}">
                  <a16:creationId xmlns:a16="http://schemas.microsoft.com/office/drawing/2014/main" id="{9EFE65F6-E0E4-B847-8F29-E8DE5BC26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3" name="Rectangle 456">
              <a:extLst>
                <a:ext uri="{FF2B5EF4-FFF2-40B4-BE49-F238E27FC236}">
                  <a16:creationId xmlns:a16="http://schemas.microsoft.com/office/drawing/2014/main" id="{2C73E627-CA2A-FA4D-939D-9223E10F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4" name="Rectangle 457">
              <a:extLst>
                <a:ext uri="{FF2B5EF4-FFF2-40B4-BE49-F238E27FC236}">
                  <a16:creationId xmlns:a16="http://schemas.microsoft.com/office/drawing/2014/main" id="{4A22C62F-6DC7-404E-8AE9-D1B10F4C3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5" name="Rectangle 458">
              <a:extLst>
                <a:ext uri="{FF2B5EF4-FFF2-40B4-BE49-F238E27FC236}">
                  <a16:creationId xmlns:a16="http://schemas.microsoft.com/office/drawing/2014/main" id="{3E2781E1-5309-1B4C-B5E4-23F82ED4C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6" name="Rectangle 459">
              <a:extLst>
                <a:ext uri="{FF2B5EF4-FFF2-40B4-BE49-F238E27FC236}">
                  <a16:creationId xmlns:a16="http://schemas.microsoft.com/office/drawing/2014/main" id="{5F967C5B-BD61-A440-B82D-640187DED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7" name="Rectangle 460">
              <a:extLst>
                <a:ext uri="{FF2B5EF4-FFF2-40B4-BE49-F238E27FC236}">
                  <a16:creationId xmlns:a16="http://schemas.microsoft.com/office/drawing/2014/main" id="{4D4580F3-8640-C145-87FE-F40965526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55093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8" name="Rectangle 461">
              <a:extLst>
                <a:ext uri="{FF2B5EF4-FFF2-40B4-BE49-F238E27FC236}">
                  <a16:creationId xmlns:a16="http://schemas.microsoft.com/office/drawing/2014/main" id="{311E2C57-56CC-2E44-B6CC-856E50BC2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67262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9" name="Rectangle 462">
              <a:extLst>
                <a:ext uri="{FF2B5EF4-FFF2-40B4-BE49-F238E27FC236}">
                  <a16:creationId xmlns:a16="http://schemas.microsoft.com/office/drawing/2014/main" id="{E606CCC6-ED80-1745-9BA1-A7354722D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79431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0" name="Rectangle 463">
              <a:extLst>
                <a:ext uri="{FF2B5EF4-FFF2-40B4-BE49-F238E27FC236}">
                  <a16:creationId xmlns:a16="http://schemas.microsoft.com/office/drawing/2014/main" id="{E8658089-B2F4-D343-9D1E-800B9D6EE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1" name="Rectangle 464">
              <a:extLst>
                <a:ext uri="{FF2B5EF4-FFF2-40B4-BE49-F238E27FC236}">
                  <a16:creationId xmlns:a16="http://schemas.microsoft.com/office/drawing/2014/main" id="{4CFD9BE4-847A-4E42-8C13-00D8D6FBD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2" name="Rectangle 465">
              <a:extLst>
                <a:ext uri="{FF2B5EF4-FFF2-40B4-BE49-F238E27FC236}">
                  <a16:creationId xmlns:a16="http://schemas.microsoft.com/office/drawing/2014/main" id="{985A52BE-599D-7142-874F-A0FD6072C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91600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6" name="Rectangle 469">
              <a:extLst>
                <a:ext uri="{FF2B5EF4-FFF2-40B4-BE49-F238E27FC236}">
                  <a16:creationId xmlns:a16="http://schemas.microsoft.com/office/drawing/2014/main" id="{860E8070-19CE-024C-8596-DD0B0337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52445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7" name="Rectangle 470">
              <a:extLst>
                <a:ext uri="{FF2B5EF4-FFF2-40B4-BE49-F238E27FC236}">
                  <a16:creationId xmlns:a16="http://schemas.microsoft.com/office/drawing/2014/main" id="{2515F12E-1364-B046-AABD-1F335188E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64614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8" name="Rectangle 471">
              <a:extLst>
                <a:ext uri="{FF2B5EF4-FFF2-40B4-BE49-F238E27FC236}">
                  <a16:creationId xmlns:a16="http://schemas.microsoft.com/office/drawing/2014/main" id="{40DA4FAE-865C-8541-9ADF-EC0380E9C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40276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6" name="Rectangle 509">
              <a:extLst>
                <a:ext uri="{FF2B5EF4-FFF2-40B4-BE49-F238E27FC236}">
                  <a16:creationId xmlns:a16="http://schemas.microsoft.com/office/drawing/2014/main" id="{D2FC4E17-E94D-F046-80F9-409B6A06A9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7" name="Rectangle 510">
              <a:extLst>
                <a:ext uri="{FF2B5EF4-FFF2-40B4-BE49-F238E27FC236}">
                  <a16:creationId xmlns:a16="http://schemas.microsoft.com/office/drawing/2014/main" id="{07A99B84-89D4-1940-BBD5-7B9C6F0DCD3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8" name="Rectangle 511">
              <a:extLst>
                <a:ext uri="{FF2B5EF4-FFF2-40B4-BE49-F238E27FC236}">
                  <a16:creationId xmlns:a16="http://schemas.microsoft.com/office/drawing/2014/main" id="{B5FE27EF-DDB2-9A40-A24A-125C9DA92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9" name="Rectangle 512">
              <a:extLst>
                <a:ext uri="{FF2B5EF4-FFF2-40B4-BE49-F238E27FC236}">
                  <a16:creationId xmlns:a16="http://schemas.microsoft.com/office/drawing/2014/main" id="{816201D9-C386-474E-B614-2D3FE6A0E5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0" name="Rectangle 513">
              <a:extLst>
                <a:ext uri="{FF2B5EF4-FFF2-40B4-BE49-F238E27FC236}">
                  <a16:creationId xmlns:a16="http://schemas.microsoft.com/office/drawing/2014/main" id="{937E6F56-C8AE-5D43-8E1A-8BAA91F8EF2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1" name="Rectangle 514">
              <a:extLst>
                <a:ext uri="{FF2B5EF4-FFF2-40B4-BE49-F238E27FC236}">
                  <a16:creationId xmlns:a16="http://schemas.microsoft.com/office/drawing/2014/main" id="{1CF45A55-B26F-A744-B4CF-F4A2234CB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2" name="Rectangle 515">
              <a:extLst>
                <a:ext uri="{FF2B5EF4-FFF2-40B4-BE49-F238E27FC236}">
                  <a16:creationId xmlns:a16="http://schemas.microsoft.com/office/drawing/2014/main" id="{468DD3F4-F489-3045-BEE5-D849255CB23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3" name="Rectangle 516">
              <a:extLst>
                <a:ext uri="{FF2B5EF4-FFF2-40B4-BE49-F238E27FC236}">
                  <a16:creationId xmlns:a16="http://schemas.microsoft.com/office/drawing/2014/main" id="{83BCB400-850B-7641-8F57-2C33F089A6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4" name="Rectangle 517">
              <a:extLst>
                <a:ext uri="{FF2B5EF4-FFF2-40B4-BE49-F238E27FC236}">
                  <a16:creationId xmlns:a16="http://schemas.microsoft.com/office/drawing/2014/main" id="{BB081C6A-B311-344F-9A18-EF4BAF37C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5" name="Rectangle 518">
              <a:extLst>
                <a:ext uri="{FF2B5EF4-FFF2-40B4-BE49-F238E27FC236}">
                  <a16:creationId xmlns:a16="http://schemas.microsoft.com/office/drawing/2014/main" id="{7EDA3F87-0D2C-FD47-AEF7-399217DD73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6" name="Rectangle 519">
              <a:extLst>
                <a:ext uri="{FF2B5EF4-FFF2-40B4-BE49-F238E27FC236}">
                  <a16:creationId xmlns:a16="http://schemas.microsoft.com/office/drawing/2014/main" id="{A832E8BA-3139-534F-977A-698E6C3FFB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7" name="Rectangle 520">
              <a:extLst>
                <a:ext uri="{FF2B5EF4-FFF2-40B4-BE49-F238E27FC236}">
                  <a16:creationId xmlns:a16="http://schemas.microsoft.com/office/drawing/2014/main" id="{10B18323-6D2E-234E-AA4E-55B3531A3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8" name="Rectangle 521">
              <a:extLst>
                <a:ext uri="{FF2B5EF4-FFF2-40B4-BE49-F238E27FC236}">
                  <a16:creationId xmlns:a16="http://schemas.microsoft.com/office/drawing/2014/main" id="{8D8B8582-5CF6-D34C-A23D-F01110234CE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9" name="Rectangle 522">
              <a:extLst>
                <a:ext uri="{FF2B5EF4-FFF2-40B4-BE49-F238E27FC236}">
                  <a16:creationId xmlns:a16="http://schemas.microsoft.com/office/drawing/2014/main" id="{6EE5448A-636D-5845-81E0-082AC975A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0" name="Rectangle 523">
              <a:extLst>
                <a:ext uri="{FF2B5EF4-FFF2-40B4-BE49-F238E27FC236}">
                  <a16:creationId xmlns:a16="http://schemas.microsoft.com/office/drawing/2014/main" id="{BB3755C4-F9A3-914F-9FB6-35AC52C1C47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91600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1" name="Rectangle 524">
              <a:extLst>
                <a:ext uri="{FF2B5EF4-FFF2-40B4-BE49-F238E27FC236}">
                  <a16:creationId xmlns:a16="http://schemas.microsoft.com/office/drawing/2014/main" id="{1BA8CBCD-8FE5-F74C-AF59-518D5835E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2" name="Rectangle 525">
              <a:extLst>
                <a:ext uri="{FF2B5EF4-FFF2-40B4-BE49-F238E27FC236}">
                  <a16:creationId xmlns:a16="http://schemas.microsoft.com/office/drawing/2014/main" id="{598DDDBD-5A2F-AF41-ABF4-5114F04A84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3" name="Rectangle 526">
              <a:extLst>
                <a:ext uri="{FF2B5EF4-FFF2-40B4-BE49-F238E27FC236}">
                  <a16:creationId xmlns:a16="http://schemas.microsoft.com/office/drawing/2014/main" id="{9405DAF1-E88B-E049-AC16-262F16295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4" name="Rectangle 527">
              <a:extLst>
                <a:ext uri="{FF2B5EF4-FFF2-40B4-BE49-F238E27FC236}">
                  <a16:creationId xmlns:a16="http://schemas.microsoft.com/office/drawing/2014/main" id="{4BD14DBE-E137-374C-8AE2-5758CF8361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67262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5" name="Rectangle 528">
              <a:extLst>
                <a:ext uri="{FF2B5EF4-FFF2-40B4-BE49-F238E27FC236}">
                  <a16:creationId xmlns:a16="http://schemas.microsoft.com/office/drawing/2014/main" id="{474BDA32-DD2C-3B46-A1D6-5407C3098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79431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6" name="Rectangle 529">
              <a:extLst>
                <a:ext uri="{FF2B5EF4-FFF2-40B4-BE49-F238E27FC236}">
                  <a16:creationId xmlns:a16="http://schemas.microsoft.com/office/drawing/2014/main" id="{5CF6DCAA-F547-E344-90B8-750616354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40276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7" name="Rectangle 530">
              <a:extLst>
                <a:ext uri="{FF2B5EF4-FFF2-40B4-BE49-F238E27FC236}">
                  <a16:creationId xmlns:a16="http://schemas.microsoft.com/office/drawing/2014/main" id="{35031B8D-2E7F-9E47-9D52-AE34A4FB6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52445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8" name="Rectangle 531">
              <a:extLst>
                <a:ext uri="{FF2B5EF4-FFF2-40B4-BE49-F238E27FC236}">
                  <a16:creationId xmlns:a16="http://schemas.microsoft.com/office/drawing/2014/main" id="{0EA6173C-CA74-8F42-AC89-2A845D44A8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64614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9" name="Rectangle 532">
              <a:extLst>
                <a:ext uri="{FF2B5EF4-FFF2-40B4-BE49-F238E27FC236}">
                  <a16:creationId xmlns:a16="http://schemas.microsoft.com/office/drawing/2014/main" id="{F66A6064-BBFF-D341-8765-2C3F442B0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0" name="Rectangle 533">
              <a:extLst>
                <a:ext uri="{FF2B5EF4-FFF2-40B4-BE49-F238E27FC236}">
                  <a16:creationId xmlns:a16="http://schemas.microsoft.com/office/drawing/2014/main" id="{B25D8BB7-1292-8B4B-A6F3-25C8C190FB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1" name="Rectangle 534">
              <a:extLst>
                <a:ext uri="{FF2B5EF4-FFF2-40B4-BE49-F238E27FC236}">
                  <a16:creationId xmlns:a16="http://schemas.microsoft.com/office/drawing/2014/main" id="{E18D07C6-6004-CF4E-9ED0-A01C3866A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2" name="Rectangle 535">
              <a:extLst>
                <a:ext uri="{FF2B5EF4-FFF2-40B4-BE49-F238E27FC236}">
                  <a16:creationId xmlns:a16="http://schemas.microsoft.com/office/drawing/2014/main" id="{D3B0A359-FD35-8743-8BA2-34D49D369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9" name="Rectangle 542">
              <a:extLst>
                <a:ext uri="{FF2B5EF4-FFF2-40B4-BE49-F238E27FC236}">
                  <a16:creationId xmlns:a16="http://schemas.microsoft.com/office/drawing/2014/main" id="{3159D46A-159C-3B49-9E42-B1963C5076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3" name="Rectangle 546">
              <a:extLst>
                <a:ext uri="{FF2B5EF4-FFF2-40B4-BE49-F238E27FC236}">
                  <a16:creationId xmlns:a16="http://schemas.microsoft.com/office/drawing/2014/main" id="{AFB1590D-C1C3-804B-A4A8-05C40C053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4" name="Rectangle 547">
              <a:extLst>
                <a:ext uri="{FF2B5EF4-FFF2-40B4-BE49-F238E27FC236}">
                  <a16:creationId xmlns:a16="http://schemas.microsoft.com/office/drawing/2014/main" id="{21DD129F-EE0A-D045-95FF-D0EFC7FB09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5" name="Rectangle 548">
              <a:extLst>
                <a:ext uri="{FF2B5EF4-FFF2-40B4-BE49-F238E27FC236}">
                  <a16:creationId xmlns:a16="http://schemas.microsoft.com/office/drawing/2014/main" id="{7E802318-6392-EB4E-BD24-4B241B017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6" name="Rectangle 549">
              <a:extLst>
                <a:ext uri="{FF2B5EF4-FFF2-40B4-BE49-F238E27FC236}">
                  <a16:creationId xmlns:a16="http://schemas.microsoft.com/office/drawing/2014/main" id="{903CAE5D-2F2C-1D4B-99BF-34EBD4CB48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8" name="Rectangle 551">
              <a:extLst>
                <a:ext uri="{FF2B5EF4-FFF2-40B4-BE49-F238E27FC236}">
                  <a16:creationId xmlns:a16="http://schemas.microsoft.com/office/drawing/2014/main" id="{D644463F-C6F6-9747-AC98-AE6072FB2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3" name="Rectangle 556">
              <a:extLst>
                <a:ext uri="{FF2B5EF4-FFF2-40B4-BE49-F238E27FC236}">
                  <a16:creationId xmlns:a16="http://schemas.microsoft.com/office/drawing/2014/main" id="{1E743469-E197-554F-B9EA-8B7478287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4" name="Rectangle 557">
              <a:extLst>
                <a:ext uri="{FF2B5EF4-FFF2-40B4-BE49-F238E27FC236}">
                  <a16:creationId xmlns:a16="http://schemas.microsoft.com/office/drawing/2014/main" id="{565453F5-A1AC-5647-99C5-93291FCA40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9" name="Rectangle 562">
              <a:extLst>
                <a:ext uri="{FF2B5EF4-FFF2-40B4-BE49-F238E27FC236}">
                  <a16:creationId xmlns:a16="http://schemas.microsoft.com/office/drawing/2014/main" id="{8E8417BE-FC88-0045-81C4-FD8100D7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0" name="Rectangle 563">
              <a:extLst>
                <a:ext uri="{FF2B5EF4-FFF2-40B4-BE49-F238E27FC236}">
                  <a16:creationId xmlns:a16="http://schemas.microsoft.com/office/drawing/2014/main" id="{4BA468D1-5B72-EB44-8264-C306DC1A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8" name="Rectangle 571">
              <a:extLst>
                <a:ext uri="{FF2B5EF4-FFF2-40B4-BE49-F238E27FC236}">
                  <a16:creationId xmlns:a16="http://schemas.microsoft.com/office/drawing/2014/main" id="{9442E651-C61A-DA49-B225-E2AA670BF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9" name="Rectangle 572">
              <a:extLst>
                <a:ext uri="{FF2B5EF4-FFF2-40B4-BE49-F238E27FC236}">
                  <a16:creationId xmlns:a16="http://schemas.microsoft.com/office/drawing/2014/main" id="{C0D7C1D7-4B56-BB40-A9B4-7D6E5C6CE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0" name="Rectangle 573">
              <a:extLst>
                <a:ext uri="{FF2B5EF4-FFF2-40B4-BE49-F238E27FC236}">
                  <a16:creationId xmlns:a16="http://schemas.microsoft.com/office/drawing/2014/main" id="{12293E5A-877B-2A45-A0C9-56553B275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1" name="Rectangle 574">
              <a:extLst>
                <a:ext uri="{FF2B5EF4-FFF2-40B4-BE49-F238E27FC236}">
                  <a16:creationId xmlns:a16="http://schemas.microsoft.com/office/drawing/2014/main" id="{466AC19E-8345-A14A-A93F-0CC7FEBB6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3" name="Rectangle 576">
              <a:extLst>
                <a:ext uri="{FF2B5EF4-FFF2-40B4-BE49-F238E27FC236}">
                  <a16:creationId xmlns:a16="http://schemas.microsoft.com/office/drawing/2014/main" id="{4581CB87-CC7E-414F-A90C-71BEC7784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4" name="Rectangle 577">
              <a:extLst>
                <a:ext uri="{FF2B5EF4-FFF2-40B4-BE49-F238E27FC236}">
                  <a16:creationId xmlns:a16="http://schemas.microsoft.com/office/drawing/2014/main" id="{D5296265-2414-BF48-BA80-DEE18654B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4" name="Rectangle 587">
              <a:extLst>
                <a:ext uri="{FF2B5EF4-FFF2-40B4-BE49-F238E27FC236}">
                  <a16:creationId xmlns:a16="http://schemas.microsoft.com/office/drawing/2014/main" id="{9BED76D6-9F2A-4748-9069-1AF115100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5" name="Rectangle 588">
              <a:extLst>
                <a:ext uri="{FF2B5EF4-FFF2-40B4-BE49-F238E27FC236}">
                  <a16:creationId xmlns:a16="http://schemas.microsoft.com/office/drawing/2014/main" id="{40D4DBB2-06A6-7D45-B103-DF7AAC00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7" name="Rectangle 590">
              <a:extLst>
                <a:ext uri="{FF2B5EF4-FFF2-40B4-BE49-F238E27FC236}">
                  <a16:creationId xmlns:a16="http://schemas.microsoft.com/office/drawing/2014/main" id="{AD662E53-75AB-2E47-AAF6-A20F4E34D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8" name="Rectangle 591">
              <a:extLst>
                <a:ext uri="{FF2B5EF4-FFF2-40B4-BE49-F238E27FC236}">
                  <a16:creationId xmlns:a16="http://schemas.microsoft.com/office/drawing/2014/main" id="{5E633DBA-008F-B349-833D-1F9B13A52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9" name="Rectangle 592">
              <a:extLst>
                <a:ext uri="{FF2B5EF4-FFF2-40B4-BE49-F238E27FC236}">
                  <a16:creationId xmlns:a16="http://schemas.microsoft.com/office/drawing/2014/main" id="{D72E62F9-3D1D-1C47-8A23-6963E9D35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0" name="Rectangle 593">
              <a:extLst>
                <a:ext uri="{FF2B5EF4-FFF2-40B4-BE49-F238E27FC236}">
                  <a16:creationId xmlns:a16="http://schemas.microsoft.com/office/drawing/2014/main" id="{AD768CC4-B385-FC49-8182-5D12E45AA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1" name="Rectangle 594">
              <a:extLst>
                <a:ext uri="{FF2B5EF4-FFF2-40B4-BE49-F238E27FC236}">
                  <a16:creationId xmlns:a16="http://schemas.microsoft.com/office/drawing/2014/main" id="{467C0B95-D4D9-B54C-A3DB-F905FD2C1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2" name="Rectangle 595">
              <a:extLst>
                <a:ext uri="{FF2B5EF4-FFF2-40B4-BE49-F238E27FC236}">
                  <a16:creationId xmlns:a16="http://schemas.microsoft.com/office/drawing/2014/main" id="{7DB200C5-99A1-0B48-985E-1B743DD64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3" name="Rectangle 596">
              <a:extLst>
                <a:ext uri="{FF2B5EF4-FFF2-40B4-BE49-F238E27FC236}">
                  <a16:creationId xmlns:a16="http://schemas.microsoft.com/office/drawing/2014/main" id="{BEE3795F-01B4-3742-A332-AF1E379E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4" name="Rectangle 597">
              <a:extLst>
                <a:ext uri="{FF2B5EF4-FFF2-40B4-BE49-F238E27FC236}">
                  <a16:creationId xmlns:a16="http://schemas.microsoft.com/office/drawing/2014/main" id="{BAED9FA0-5710-0641-B9E3-0D873E5B2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5" name="Rectangle 598">
              <a:extLst>
                <a:ext uri="{FF2B5EF4-FFF2-40B4-BE49-F238E27FC236}">
                  <a16:creationId xmlns:a16="http://schemas.microsoft.com/office/drawing/2014/main" id="{1003969C-B5B9-C74D-96D7-298213857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6" name="Rectangle 599">
              <a:extLst>
                <a:ext uri="{FF2B5EF4-FFF2-40B4-BE49-F238E27FC236}">
                  <a16:creationId xmlns:a16="http://schemas.microsoft.com/office/drawing/2014/main" id="{73AF28D8-224E-CC40-9EBB-D2BD97A0A5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7" name="Rectangle 600">
              <a:extLst>
                <a:ext uri="{FF2B5EF4-FFF2-40B4-BE49-F238E27FC236}">
                  <a16:creationId xmlns:a16="http://schemas.microsoft.com/office/drawing/2014/main" id="{1C53BD23-CBB4-024E-B44A-A5895B3DC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8" name="Rectangle 601">
              <a:extLst>
                <a:ext uri="{FF2B5EF4-FFF2-40B4-BE49-F238E27FC236}">
                  <a16:creationId xmlns:a16="http://schemas.microsoft.com/office/drawing/2014/main" id="{39EF0203-1405-984A-A5CE-30FE74754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9" name="Rectangle 602">
              <a:extLst>
                <a:ext uri="{FF2B5EF4-FFF2-40B4-BE49-F238E27FC236}">
                  <a16:creationId xmlns:a16="http://schemas.microsoft.com/office/drawing/2014/main" id="{D8A95ED6-300F-E24B-973C-45351D610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0" name="Rectangle 603">
              <a:extLst>
                <a:ext uri="{FF2B5EF4-FFF2-40B4-BE49-F238E27FC236}">
                  <a16:creationId xmlns:a16="http://schemas.microsoft.com/office/drawing/2014/main" id="{1C8081A4-15E1-EA40-B338-CDC0619FD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1" name="Rectangle 604">
              <a:extLst>
                <a:ext uri="{FF2B5EF4-FFF2-40B4-BE49-F238E27FC236}">
                  <a16:creationId xmlns:a16="http://schemas.microsoft.com/office/drawing/2014/main" id="{8E4B620E-70A8-1D44-BE18-073DD1B65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2" name="Rectangle 605">
              <a:extLst>
                <a:ext uri="{FF2B5EF4-FFF2-40B4-BE49-F238E27FC236}">
                  <a16:creationId xmlns:a16="http://schemas.microsoft.com/office/drawing/2014/main" id="{94919BC2-E0F3-114F-A5E2-493214372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3" name="Rectangle 606">
              <a:extLst>
                <a:ext uri="{FF2B5EF4-FFF2-40B4-BE49-F238E27FC236}">
                  <a16:creationId xmlns:a16="http://schemas.microsoft.com/office/drawing/2014/main" id="{01382BC6-05FD-354A-A908-F141C679F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4" name="Rectangle 607">
              <a:extLst>
                <a:ext uri="{FF2B5EF4-FFF2-40B4-BE49-F238E27FC236}">
                  <a16:creationId xmlns:a16="http://schemas.microsoft.com/office/drawing/2014/main" id="{6B80D278-7261-9C49-AA03-B7BC2A8DC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5" name="Rectangle 608">
              <a:extLst>
                <a:ext uri="{FF2B5EF4-FFF2-40B4-BE49-F238E27FC236}">
                  <a16:creationId xmlns:a16="http://schemas.microsoft.com/office/drawing/2014/main" id="{8C0CE6F5-D279-A640-91A1-E1DF48964D9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6" name="Rectangle 609">
              <a:extLst>
                <a:ext uri="{FF2B5EF4-FFF2-40B4-BE49-F238E27FC236}">
                  <a16:creationId xmlns:a16="http://schemas.microsoft.com/office/drawing/2014/main" id="{1288AE5B-2C34-5F4A-9D73-8F8BE09C51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7" name="Rectangle 610">
              <a:extLst>
                <a:ext uri="{FF2B5EF4-FFF2-40B4-BE49-F238E27FC236}">
                  <a16:creationId xmlns:a16="http://schemas.microsoft.com/office/drawing/2014/main" id="{A117C309-99E5-A147-B1E6-7B988459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8" name="Rectangle 611">
              <a:extLst>
                <a:ext uri="{FF2B5EF4-FFF2-40B4-BE49-F238E27FC236}">
                  <a16:creationId xmlns:a16="http://schemas.microsoft.com/office/drawing/2014/main" id="{DDCC575D-94AD-0347-AF2D-7036DA4453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9" name="Rectangle 612">
              <a:extLst>
                <a:ext uri="{FF2B5EF4-FFF2-40B4-BE49-F238E27FC236}">
                  <a16:creationId xmlns:a16="http://schemas.microsoft.com/office/drawing/2014/main" id="{EE18AC45-674F-5E40-B2A0-D17BC6C6EF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0" name="Rectangle 613">
              <a:extLst>
                <a:ext uri="{FF2B5EF4-FFF2-40B4-BE49-F238E27FC236}">
                  <a16:creationId xmlns:a16="http://schemas.microsoft.com/office/drawing/2014/main" id="{D4C7491C-53C8-8942-BA0F-D9A698761D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1" name="Rectangle 614">
              <a:extLst>
                <a:ext uri="{FF2B5EF4-FFF2-40B4-BE49-F238E27FC236}">
                  <a16:creationId xmlns:a16="http://schemas.microsoft.com/office/drawing/2014/main" id="{0884CF34-7C0E-7A48-AD12-2A6C2BFE35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2" name="Rectangle 615">
              <a:extLst>
                <a:ext uri="{FF2B5EF4-FFF2-40B4-BE49-F238E27FC236}">
                  <a16:creationId xmlns:a16="http://schemas.microsoft.com/office/drawing/2014/main" id="{1500811F-4928-F44A-B3D5-7154AA2716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3" name="Rectangle 616">
              <a:extLst>
                <a:ext uri="{FF2B5EF4-FFF2-40B4-BE49-F238E27FC236}">
                  <a16:creationId xmlns:a16="http://schemas.microsoft.com/office/drawing/2014/main" id="{D186644F-DC99-764B-9596-9E846CCE59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4" name="Rectangle 617">
              <a:extLst>
                <a:ext uri="{FF2B5EF4-FFF2-40B4-BE49-F238E27FC236}">
                  <a16:creationId xmlns:a16="http://schemas.microsoft.com/office/drawing/2014/main" id="{DFBF2A75-6B9D-6F4F-A0C6-99A671DFB43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5" name="Rectangle 618">
              <a:extLst>
                <a:ext uri="{FF2B5EF4-FFF2-40B4-BE49-F238E27FC236}">
                  <a16:creationId xmlns:a16="http://schemas.microsoft.com/office/drawing/2014/main" id="{7BA344F4-68FC-D149-955D-F494AC0AE6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6" name="Rectangle 619">
              <a:extLst>
                <a:ext uri="{FF2B5EF4-FFF2-40B4-BE49-F238E27FC236}">
                  <a16:creationId xmlns:a16="http://schemas.microsoft.com/office/drawing/2014/main" id="{67D81A5A-268A-AB4A-BA61-C64486B2B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7" name="Rectangle 620">
              <a:extLst>
                <a:ext uri="{FF2B5EF4-FFF2-40B4-BE49-F238E27FC236}">
                  <a16:creationId xmlns:a16="http://schemas.microsoft.com/office/drawing/2014/main" id="{531B4BE0-3015-134E-BF5C-E997BA41E02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8" name="Rectangle 621">
              <a:extLst>
                <a:ext uri="{FF2B5EF4-FFF2-40B4-BE49-F238E27FC236}">
                  <a16:creationId xmlns:a16="http://schemas.microsoft.com/office/drawing/2014/main" id="{633640D4-6986-5D4E-9DAC-1FD5B85AC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9" name="Rectangle 622">
              <a:extLst>
                <a:ext uri="{FF2B5EF4-FFF2-40B4-BE49-F238E27FC236}">
                  <a16:creationId xmlns:a16="http://schemas.microsoft.com/office/drawing/2014/main" id="{AF59DFE3-982D-4C49-B1FB-06C658AD0F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40276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0" name="Rectangle 623">
              <a:extLst>
                <a:ext uri="{FF2B5EF4-FFF2-40B4-BE49-F238E27FC236}">
                  <a16:creationId xmlns:a16="http://schemas.microsoft.com/office/drawing/2014/main" id="{83409DF6-CD9E-ED46-BC60-C8E51975AF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52445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1" name="Rectangle 624">
              <a:extLst>
                <a:ext uri="{FF2B5EF4-FFF2-40B4-BE49-F238E27FC236}">
                  <a16:creationId xmlns:a16="http://schemas.microsoft.com/office/drawing/2014/main" id="{3C224867-848A-D04F-A24B-6BF0680249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91600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2" name="Rectangle 625">
              <a:extLst>
                <a:ext uri="{FF2B5EF4-FFF2-40B4-BE49-F238E27FC236}">
                  <a16:creationId xmlns:a16="http://schemas.microsoft.com/office/drawing/2014/main" id="{4BE883F4-0393-2541-AB69-ADDCD6759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03769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3" name="Rectangle 626">
              <a:extLst>
                <a:ext uri="{FF2B5EF4-FFF2-40B4-BE49-F238E27FC236}">
                  <a16:creationId xmlns:a16="http://schemas.microsoft.com/office/drawing/2014/main" id="{07F49CE7-DE59-A649-AE18-F823230C00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15938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4" name="Rectangle 627">
              <a:extLst>
                <a:ext uri="{FF2B5EF4-FFF2-40B4-BE49-F238E27FC236}">
                  <a16:creationId xmlns:a16="http://schemas.microsoft.com/office/drawing/2014/main" id="{04476FE3-C99C-D44B-AF1A-7AC5DA19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28107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5" name="Rectangle 628">
              <a:extLst>
                <a:ext uri="{FF2B5EF4-FFF2-40B4-BE49-F238E27FC236}">
                  <a16:creationId xmlns:a16="http://schemas.microsoft.com/office/drawing/2014/main" id="{4D68561A-FCFB-B94C-BA4C-742EFFD971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67262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6" name="Rectangle 629">
              <a:extLst>
                <a:ext uri="{FF2B5EF4-FFF2-40B4-BE49-F238E27FC236}">
                  <a16:creationId xmlns:a16="http://schemas.microsoft.com/office/drawing/2014/main" id="{058CA524-D471-A943-A896-C8A3418CB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79431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7" name="Rectangle 630">
              <a:extLst>
                <a:ext uri="{FF2B5EF4-FFF2-40B4-BE49-F238E27FC236}">
                  <a16:creationId xmlns:a16="http://schemas.microsoft.com/office/drawing/2014/main" id="{2EBE0466-AE70-8D4B-842B-C09E014BB2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64614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8" name="Rectangle 631">
              <a:extLst>
                <a:ext uri="{FF2B5EF4-FFF2-40B4-BE49-F238E27FC236}">
                  <a16:creationId xmlns:a16="http://schemas.microsoft.com/office/drawing/2014/main" id="{EEBFC066-1415-0A4D-AB14-CFB06C6DD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55093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9" name="Rectangle 632">
              <a:extLst>
                <a:ext uri="{FF2B5EF4-FFF2-40B4-BE49-F238E27FC236}">
                  <a16:creationId xmlns:a16="http://schemas.microsoft.com/office/drawing/2014/main" id="{F3785E3C-B9F3-5141-8DDE-6F39EC26C2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64614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0" name="Rectangle 633">
              <a:extLst>
                <a:ext uri="{FF2B5EF4-FFF2-40B4-BE49-F238E27FC236}">
                  <a16:creationId xmlns:a16="http://schemas.microsoft.com/office/drawing/2014/main" id="{9871B102-CB8D-1547-9B79-553289D2DBA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15938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1" name="Rectangle 634">
              <a:extLst>
                <a:ext uri="{FF2B5EF4-FFF2-40B4-BE49-F238E27FC236}">
                  <a16:creationId xmlns:a16="http://schemas.microsoft.com/office/drawing/2014/main" id="{18C24E3F-CDAB-D745-8AF0-99C0AD61A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28107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2" name="Rectangle 635">
              <a:extLst>
                <a:ext uri="{FF2B5EF4-FFF2-40B4-BE49-F238E27FC236}">
                  <a16:creationId xmlns:a16="http://schemas.microsoft.com/office/drawing/2014/main" id="{8B36BE9B-28A9-8F4E-8CC1-DBA427F05D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40276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3" name="Rectangle 636">
              <a:extLst>
                <a:ext uri="{FF2B5EF4-FFF2-40B4-BE49-F238E27FC236}">
                  <a16:creationId xmlns:a16="http://schemas.microsoft.com/office/drawing/2014/main" id="{0D361F11-4813-504C-AFE1-264663E104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52445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4" name="Rectangle 637">
              <a:extLst>
                <a:ext uri="{FF2B5EF4-FFF2-40B4-BE49-F238E27FC236}">
                  <a16:creationId xmlns:a16="http://schemas.microsoft.com/office/drawing/2014/main" id="{8C82B32F-41AB-8B41-A06C-F9D9353A3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55093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5" name="Rectangle 638">
              <a:extLst>
                <a:ext uri="{FF2B5EF4-FFF2-40B4-BE49-F238E27FC236}">
                  <a16:creationId xmlns:a16="http://schemas.microsoft.com/office/drawing/2014/main" id="{3956E174-7480-0C49-9C86-F6252CF5C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79431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6" name="Rectangle 639">
              <a:extLst>
                <a:ext uri="{FF2B5EF4-FFF2-40B4-BE49-F238E27FC236}">
                  <a16:creationId xmlns:a16="http://schemas.microsoft.com/office/drawing/2014/main" id="{FCCA941E-7A7F-6A40-A415-2ACDC5CA8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67262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7" name="Rectangle 640">
              <a:extLst>
                <a:ext uri="{FF2B5EF4-FFF2-40B4-BE49-F238E27FC236}">
                  <a16:creationId xmlns:a16="http://schemas.microsoft.com/office/drawing/2014/main" id="{D3704DB7-CD34-3242-BD6D-BAAF6D80A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91600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8" name="Rectangle 641">
              <a:extLst>
                <a:ext uri="{FF2B5EF4-FFF2-40B4-BE49-F238E27FC236}">
                  <a16:creationId xmlns:a16="http://schemas.microsoft.com/office/drawing/2014/main" id="{DF0CE35C-C08A-9F4E-A723-1CCAEF18B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03769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8" name="Group 1197">
            <a:extLst>
              <a:ext uri="{FF2B5EF4-FFF2-40B4-BE49-F238E27FC236}">
                <a16:creationId xmlns:a16="http://schemas.microsoft.com/office/drawing/2014/main" id="{5DF5FDE2-EE85-A944-924A-340AECB93F85}"/>
              </a:ext>
            </a:extLst>
          </p:cNvPr>
          <p:cNvGrpSpPr/>
          <p:nvPr/>
        </p:nvGrpSpPr>
        <p:grpSpPr>
          <a:xfrm>
            <a:off x="576376" y="3122729"/>
            <a:ext cx="811798" cy="1176337"/>
            <a:chOff x="576376" y="3122729"/>
            <a:chExt cx="811798" cy="1176337"/>
          </a:xfrm>
        </p:grpSpPr>
        <p:grpSp>
          <p:nvGrpSpPr>
            <p:cNvPr id="661" name="Group 336">
              <a:extLst>
                <a:ext uri="{FF2B5EF4-FFF2-40B4-BE49-F238E27FC236}">
                  <a16:creationId xmlns:a16="http://schemas.microsoft.com/office/drawing/2014/main" id="{CAB18EF5-F2C3-2B4E-B27F-0AD3288CDB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376" y="3122729"/>
              <a:ext cx="81180" cy="1176337"/>
              <a:chOff x="576" y="1008"/>
              <a:chExt cx="96" cy="1392"/>
            </a:xfrm>
          </p:grpSpPr>
          <p:sp>
            <p:nvSpPr>
              <p:cNvPr id="1171" name="Rectangle 337">
                <a:extLst>
                  <a:ext uri="{FF2B5EF4-FFF2-40B4-BE49-F238E27FC236}">
                    <a16:creationId xmlns:a16="http://schemas.microsoft.com/office/drawing/2014/main" id="{DEE3F262-D65C-AD41-A3F3-125A7924A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2" name="Rectangle 338">
                <a:extLst>
                  <a:ext uri="{FF2B5EF4-FFF2-40B4-BE49-F238E27FC236}">
                    <a16:creationId xmlns:a16="http://schemas.microsoft.com/office/drawing/2014/main" id="{C8A06216-E6AA-D74C-A489-8CC27F4234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3" name="Rectangle 339">
                <a:extLst>
                  <a:ext uri="{FF2B5EF4-FFF2-40B4-BE49-F238E27FC236}">
                    <a16:creationId xmlns:a16="http://schemas.microsoft.com/office/drawing/2014/main" id="{4C241E11-76C9-A846-A282-0EB8139BA5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4" name="Rectangle 340">
                <a:extLst>
                  <a:ext uri="{FF2B5EF4-FFF2-40B4-BE49-F238E27FC236}">
                    <a16:creationId xmlns:a16="http://schemas.microsoft.com/office/drawing/2014/main" id="{CBF1DB3E-622D-E44F-BCAB-23A28314E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5" name="Rectangle 341">
                <a:extLst>
                  <a:ext uri="{FF2B5EF4-FFF2-40B4-BE49-F238E27FC236}">
                    <a16:creationId xmlns:a16="http://schemas.microsoft.com/office/drawing/2014/main" id="{902AFA2A-CFB1-E642-A1EC-FCEDD56B3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6" name="Rectangle 342">
                <a:extLst>
                  <a:ext uri="{FF2B5EF4-FFF2-40B4-BE49-F238E27FC236}">
                    <a16:creationId xmlns:a16="http://schemas.microsoft.com/office/drawing/2014/main" id="{89D8910E-9F31-6145-A03F-82E34D21E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7" name="Rectangle 343">
                <a:extLst>
                  <a:ext uri="{FF2B5EF4-FFF2-40B4-BE49-F238E27FC236}">
                    <a16:creationId xmlns:a16="http://schemas.microsoft.com/office/drawing/2014/main" id="{13A9601B-068B-E344-92B6-6D3B262927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8" name="Rectangle 344">
                <a:extLst>
                  <a:ext uri="{FF2B5EF4-FFF2-40B4-BE49-F238E27FC236}">
                    <a16:creationId xmlns:a16="http://schemas.microsoft.com/office/drawing/2014/main" id="{0D2F1F3B-2541-5D4B-A661-8AA846EA7A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9" name="Rectangle 345">
                <a:extLst>
                  <a:ext uri="{FF2B5EF4-FFF2-40B4-BE49-F238E27FC236}">
                    <a16:creationId xmlns:a16="http://schemas.microsoft.com/office/drawing/2014/main" id="{FDE74043-D6CF-2B45-9184-AE75F4818D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80" name="Rectangle 346">
                <a:extLst>
                  <a:ext uri="{FF2B5EF4-FFF2-40B4-BE49-F238E27FC236}">
                    <a16:creationId xmlns:a16="http://schemas.microsoft.com/office/drawing/2014/main" id="{385CABEB-935C-964C-BE4D-2A0E543E08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2" name="Group 347">
              <a:extLst>
                <a:ext uri="{FF2B5EF4-FFF2-40B4-BE49-F238E27FC236}">
                  <a16:creationId xmlns:a16="http://schemas.microsoft.com/office/drawing/2014/main" id="{4D049BD9-B4DC-524A-9A34-621E766FC2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8146" y="3122729"/>
              <a:ext cx="81180" cy="1176337"/>
              <a:chOff x="720" y="1008"/>
              <a:chExt cx="96" cy="1392"/>
            </a:xfrm>
          </p:grpSpPr>
          <p:sp>
            <p:nvSpPr>
              <p:cNvPr id="1161" name="Rectangle 348">
                <a:extLst>
                  <a:ext uri="{FF2B5EF4-FFF2-40B4-BE49-F238E27FC236}">
                    <a16:creationId xmlns:a16="http://schemas.microsoft.com/office/drawing/2014/main" id="{89752F0E-67C5-2D4B-80BE-92B1FC4654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2" name="Rectangle 349">
                <a:extLst>
                  <a:ext uri="{FF2B5EF4-FFF2-40B4-BE49-F238E27FC236}">
                    <a16:creationId xmlns:a16="http://schemas.microsoft.com/office/drawing/2014/main" id="{EDD56C2A-C4CC-094F-A622-01D20CC1F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3" name="Rectangle 350">
                <a:extLst>
                  <a:ext uri="{FF2B5EF4-FFF2-40B4-BE49-F238E27FC236}">
                    <a16:creationId xmlns:a16="http://schemas.microsoft.com/office/drawing/2014/main" id="{98D7933D-1427-BE4E-B381-471945D87F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4" name="Rectangle 351">
                <a:extLst>
                  <a:ext uri="{FF2B5EF4-FFF2-40B4-BE49-F238E27FC236}">
                    <a16:creationId xmlns:a16="http://schemas.microsoft.com/office/drawing/2014/main" id="{C4B60349-082C-0747-BA95-62F9A10CB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5" name="Rectangle 352">
                <a:extLst>
                  <a:ext uri="{FF2B5EF4-FFF2-40B4-BE49-F238E27FC236}">
                    <a16:creationId xmlns:a16="http://schemas.microsoft.com/office/drawing/2014/main" id="{70ABAB34-39ED-8442-8E54-91C22C970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6" name="Rectangle 353">
                <a:extLst>
                  <a:ext uri="{FF2B5EF4-FFF2-40B4-BE49-F238E27FC236}">
                    <a16:creationId xmlns:a16="http://schemas.microsoft.com/office/drawing/2014/main" id="{1FD3F60A-9DC8-1849-B03C-286AB3A40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7" name="Rectangle 354">
                <a:extLst>
                  <a:ext uri="{FF2B5EF4-FFF2-40B4-BE49-F238E27FC236}">
                    <a16:creationId xmlns:a16="http://schemas.microsoft.com/office/drawing/2014/main" id="{1DC9E128-5E90-AF4D-B66C-F6D7D72A6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8" name="Rectangle 355">
                <a:extLst>
                  <a:ext uri="{FF2B5EF4-FFF2-40B4-BE49-F238E27FC236}">
                    <a16:creationId xmlns:a16="http://schemas.microsoft.com/office/drawing/2014/main" id="{2FC99472-5244-8448-8869-78A5FD3A2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9" name="Rectangle 356">
                <a:extLst>
                  <a:ext uri="{FF2B5EF4-FFF2-40B4-BE49-F238E27FC236}">
                    <a16:creationId xmlns:a16="http://schemas.microsoft.com/office/drawing/2014/main" id="{4C34ACE4-D775-DE45-9ECF-965D6E4C9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0" name="Rectangle 357">
                <a:extLst>
                  <a:ext uri="{FF2B5EF4-FFF2-40B4-BE49-F238E27FC236}">
                    <a16:creationId xmlns:a16="http://schemas.microsoft.com/office/drawing/2014/main" id="{5FB99CD6-C1F9-4E41-A2B0-2F0719698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3" name="Group 358">
              <a:extLst>
                <a:ext uri="{FF2B5EF4-FFF2-40B4-BE49-F238E27FC236}">
                  <a16:creationId xmlns:a16="http://schemas.microsoft.com/office/drawing/2014/main" id="{701DF376-1421-AA40-BD95-30808F1144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9915" y="3122729"/>
              <a:ext cx="81180" cy="1176337"/>
              <a:chOff x="864" y="1008"/>
              <a:chExt cx="96" cy="1392"/>
            </a:xfrm>
          </p:grpSpPr>
          <p:sp>
            <p:nvSpPr>
              <p:cNvPr id="1151" name="Rectangle 359">
                <a:extLst>
                  <a:ext uri="{FF2B5EF4-FFF2-40B4-BE49-F238E27FC236}">
                    <a16:creationId xmlns:a16="http://schemas.microsoft.com/office/drawing/2014/main" id="{6657A53C-46AD-1148-AE9F-EAAEC26216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2" name="Rectangle 360">
                <a:extLst>
                  <a:ext uri="{FF2B5EF4-FFF2-40B4-BE49-F238E27FC236}">
                    <a16:creationId xmlns:a16="http://schemas.microsoft.com/office/drawing/2014/main" id="{A9066A65-0424-BC4A-8281-0FB7FA3689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3" name="Rectangle 361">
                <a:extLst>
                  <a:ext uri="{FF2B5EF4-FFF2-40B4-BE49-F238E27FC236}">
                    <a16:creationId xmlns:a16="http://schemas.microsoft.com/office/drawing/2014/main" id="{A9949BD3-9F7B-C641-95C5-0E4A19348C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4" name="Rectangle 362">
                <a:extLst>
                  <a:ext uri="{FF2B5EF4-FFF2-40B4-BE49-F238E27FC236}">
                    <a16:creationId xmlns:a16="http://schemas.microsoft.com/office/drawing/2014/main" id="{962E04E3-D814-6044-9AFC-7F7F6AAE6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5" name="Rectangle 363">
                <a:extLst>
                  <a:ext uri="{FF2B5EF4-FFF2-40B4-BE49-F238E27FC236}">
                    <a16:creationId xmlns:a16="http://schemas.microsoft.com/office/drawing/2014/main" id="{FB37632D-0083-7947-BE82-178FF2BBC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6" name="Rectangle 364">
                <a:extLst>
                  <a:ext uri="{FF2B5EF4-FFF2-40B4-BE49-F238E27FC236}">
                    <a16:creationId xmlns:a16="http://schemas.microsoft.com/office/drawing/2014/main" id="{2EA7A404-9F2B-BB4F-B90F-06100E72A8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7" name="Rectangle 365">
                <a:extLst>
                  <a:ext uri="{FF2B5EF4-FFF2-40B4-BE49-F238E27FC236}">
                    <a16:creationId xmlns:a16="http://schemas.microsoft.com/office/drawing/2014/main" id="{E04A6F8A-2932-CA4E-A0E0-DF1DC7C19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8" name="Rectangle 366">
                <a:extLst>
                  <a:ext uri="{FF2B5EF4-FFF2-40B4-BE49-F238E27FC236}">
                    <a16:creationId xmlns:a16="http://schemas.microsoft.com/office/drawing/2014/main" id="{66BE6A9C-B761-F743-A1D4-AE28A12E3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9" name="Rectangle 367">
                <a:extLst>
                  <a:ext uri="{FF2B5EF4-FFF2-40B4-BE49-F238E27FC236}">
                    <a16:creationId xmlns:a16="http://schemas.microsoft.com/office/drawing/2014/main" id="{F62E8AB5-4BBA-474D-AB62-9DF073F938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0" name="Rectangle 368">
                <a:extLst>
                  <a:ext uri="{FF2B5EF4-FFF2-40B4-BE49-F238E27FC236}">
                    <a16:creationId xmlns:a16="http://schemas.microsoft.com/office/drawing/2014/main" id="{6746A3F6-98C4-2341-9DD6-BD233B57B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4" name="Group 369">
              <a:extLst>
                <a:ext uri="{FF2B5EF4-FFF2-40B4-BE49-F238E27FC236}">
                  <a16:creationId xmlns:a16="http://schemas.microsoft.com/office/drawing/2014/main" id="{38E6A12B-D26C-864F-9819-7D4356250E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1685" y="3122729"/>
              <a:ext cx="81180" cy="1176337"/>
              <a:chOff x="1008" y="1008"/>
              <a:chExt cx="96" cy="1392"/>
            </a:xfrm>
          </p:grpSpPr>
          <p:sp>
            <p:nvSpPr>
              <p:cNvPr id="1141" name="Rectangle 370">
                <a:extLst>
                  <a:ext uri="{FF2B5EF4-FFF2-40B4-BE49-F238E27FC236}">
                    <a16:creationId xmlns:a16="http://schemas.microsoft.com/office/drawing/2014/main" id="{FB127A2D-985F-6240-9091-BBFD007CA8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2" name="Rectangle 371">
                <a:extLst>
                  <a:ext uri="{FF2B5EF4-FFF2-40B4-BE49-F238E27FC236}">
                    <a16:creationId xmlns:a16="http://schemas.microsoft.com/office/drawing/2014/main" id="{C994202E-7B2F-324D-B003-8D2E1EBCA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3" name="Rectangle 372">
                <a:extLst>
                  <a:ext uri="{FF2B5EF4-FFF2-40B4-BE49-F238E27FC236}">
                    <a16:creationId xmlns:a16="http://schemas.microsoft.com/office/drawing/2014/main" id="{593265D5-1B6F-8F41-870B-8CE883284B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4" name="Rectangle 373">
                <a:extLst>
                  <a:ext uri="{FF2B5EF4-FFF2-40B4-BE49-F238E27FC236}">
                    <a16:creationId xmlns:a16="http://schemas.microsoft.com/office/drawing/2014/main" id="{C55FE944-5B4E-0846-B6FE-70C92E343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5" name="Rectangle 374">
                <a:extLst>
                  <a:ext uri="{FF2B5EF4-FFF2-40B4-BE49-F238E27FC236}">
                    <a16:creationId xmlns:a16="http://schemas.microsoft.com/office/drawing/2014/main" id="{657C4F65-5FBD-CF4C-A5A4-CCF46F278E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6" name="Rectangle 375">
                <a:extLst>
                  <a:ext uri="{FF2B5EF4-FFF2-40B4-BE49-F238E27FC236}">
                    <a16:creationId xmlns:a16="http://schemas.microsoft.com/office/drawing/2014/main" id="{FFC5A1AD-6997-D843-9818-C7B1A856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7" name="Rectangle 376">
                <a:extLst>
                  <a:ext uri="{FF2B5EF4-FFF2-40B4-BE49-F238E27FC236}">
                    <a16:creationId xmlns:a16="http://schemas.microsoft.com/office/drawing/2014/main" id="{0B8F74D6-3D09-814A-806B-379263966D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8" name="Rectangle 377">
                <a:extLst>
                  <a:ext uri="{FF2B5EF4-FFF2-40B4-BE49-F238E27FC236}">
                    <a16:creationId xmlns:a16="http://schemas.microsoft.com/office/drawing/2014/main" id="{6E232BED-CB63-FD4F-9E85-50E608E44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9" name="Rectangle 378">
                <a:extLst>
                  <a:ext uri="{FF2B5EF4-FFF2-40B4-BE49-F238E27FC236}">
                    <a16:creationId xmlns:a16="http://schemas.microsoft.com/office/drawing/2014/main" id="{440A4C0D-0BC6-7C4E-B8F7-3AA425BC4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0" name="Rectangle 379">
                <a:extLst>
                  <a:ext uri="{FF2B5EF4-FFF2-40B4-BE49-F238E27FC236}">
                    <a16:creationId xmlns:a16="http://schemas.microsoft.com/office/drawing/2014/main" id="{5C98616D-03DE-9043-8D7A-FAED27633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5" name="Group 380">
              <a:extLst>
                <a:ext uri="{FF2B5EF4-FFF2-40B4-BE49-F238E27FC236}">
                  <a16:creationId xmlns:a16="http://schemas.microsoft.com/office/drawing/2014/main" id="{70164413-33DD-B449-9F85-44069EFD3E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3454" y="3122729"/>
              <a:ext cx="81180" cy="1176337"/>
              <a:chOff x="1152" y="1008"/>
              <a:chExt cx="96" cy="1392"/>
            </a:xfrm>
          </p:grpSpPr>
          <p:sp>
            <p:nvSpPr>
              <p:cNvPr id="1131" name="Rectangle 381">
                <a:extLst>
                  <a:ext uri="{FF2B5EF4-FFF2-40B4-BE49-F238E27FC236}">
                    <a16:creationId xmlns:a16="http://schemas.microsoft.com/office/drawing/2014/main" id="{FD5F391D-8AED-6D4C-B317-2868B2CFF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2" name="Rectangle 382">
                <a:extLst>
                  <a:ext uri="{FF2B5EF4-FFF2-40B4-BE49-F238E27FC236}">
                    <a16:creationId xmlns:a16="http://schemas.microsoft.com/office/drawing/2014/main" id="{3997F4D4-EF1D-ED4D-8F2D-C11199C82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3" name="Rectangle 383">
                <a:extLst>
                  <a:ext uri="{FF2B5EF4-FFF2-40B4-BE49-F238E27FC236}">
                    <a16:creationId xmlns:a16="http://schemas.microsoft.com/office/drawing/2014/main" id="{1A928618-1A40-2545-B47F-5FF9A23FC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4" name="Rectangle 384">
                <a:extLst>
                  <a:ext uri="{FF2B5EF4-FFF2-40B4-BE49-F238E27FC236}">
                    <a16:creationId xmlns:a16="http://schemas.microsoft.com/office/drawing/2014/main" id="{C3B6A5F0-BEED-D74C-B1A2-5AE2D1F1E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5" name="Rectangle 385">
                <a:extLst>
                  <a:ext uri="{FF2B5EF4-FFF2-40B4-BE49-F238E27FC236}">
                    <a16:creationId xmlns:a16="http://schemas.microsoft.com/office/drawing/2014/main" id="{C4C21CB5-FAAC-5E44-A2D7-CD15773F5F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6" name="Rectangle 386">
                <a:extLst>
                  <a:ext uri="{FF2B5EF4-FFF2-40B4-BE49-F238E27FC236}">
                    <a16:creationId xmlns:a16="http://schemas.microsoft.com/office/drawing/2014/main" id="{29266BF3-6178-184A-B901-4A6F32270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7" name="Rectangle 387">
                <a:extLst>
                  <a:ext uri="{FF2B5EF4-FFF2-40B4-BE49-F238E27FC236}">
                    <a16:creationId xmlns:a16="http://schemas.microsoft.com/office/drawing/2014/main" id="{0FD25737-DAA2-734F-8010-82CC8BFC4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8" name="Rectangle 388">
                <a:extLst>
                  <a:ext uri="{FF2B5EF4-FFF2-40B4-BE49-F238E27FC236}">
                    <a16:creationId xmlns:a16="http://schemas.microsoft.com/office/drawing/2014/main" id="{E2F3BB44-98EE-824F-BDED-632A78778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9" name="Rectangle 389">
                <a:extLst>
                  <a:ext uri="{FF2B5EF4-FFF2-40B4-BE49-F238E27FC236}">
                    <a16:creationId xmlns:a16="http://schemas.microsoft.com/office/drawing/2014/main" id="{F55C95BE-057E-C244-8F98-DFC3122842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0" name="Rectangle 390">
                <a:extLst>
                  <a:ext uri="{FF2B5EF4-FFF2-40B4-BE49-F238E27FC236}">
                    <a16:creationId xmlns:a16="http://schemas.microsoft.com/office/drawing/2014/main" id="{FFA3D703-027B-A042-9F85-8C60A544C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667" name="Rectangle 393">
              <a:extLst>
                <a:ext uri="{FF2B5EF4-FFF2-40B4-BE49-F238E27FC236}">
                  <a16:creationId xmlns:a16="http://schemas.microsoft.com/office/drawing/2014/main" id="{C45CCD36-8A50-C047-91B5-03F3A4A80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48779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4" name="Rectangle 400">
              <a:extLst>
                <a:ext uri="{FF2B5EF4-FFF2-40B4-BE49-F238E27FC236}">
                  <a16:creationId xmlns:a16="http://schemas.microsoft.com/office/drawing/2014/main" id="{C0374BF9-8433-0E4A-9E94-B0B467DF77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6" name="Rectangle 402">
              <a:extLst>
                <a:ext uri="{FF2B5EF4-FFF2-40B4-BE49-F238E27FC236}">
                  <a16:creationId xmlns:a16="http://schemas.microsoft.com/office/drawing/2014/main" id="{A8DFA65E-B624-654D-9D0D-A5FEC5BE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7" name="Rectangle 403">
              <a:extLst>
                <a:ext uri="{FF2B5EF4-FFF2-40B4-BE49-F238E27FC236}">
                  <a16:creationId xmlns:a16="http://schemas.microsoft.com/office/drawing/2014/main" id="{DC3BB777-517F-8748-9EB9-8760E1D94D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8" name="Rectangle 404">
              <a:extLst>
                <a:ext uri="{FF2B5EF4-FFF2-40B4-BE49-F238E27FC236}">
                  <a16:creationId xmlns:a16="http://schemas.microsoft.com/office/drawing/2014/main" id="{6A4E4E85-8ED7-914B-9F1E-2857FA0A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9" name="Rectangle 405">
              <a:extLst>
                <a:ext uri="{FF2B5EF4-FFF2-40B4-BE49-F238E27FC236}">
                  <a16:creationId xmlns:a16="http://schemas.microsoft.com/office/drawing/2014/main" id="{B6886339-A238-4640-98D9-D584C1619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8" name="Rectangle 414">
              <a:extLst>
                <a:ext uri="{FF2B5EF4-FFF2-40B4-BE49-F238E27FC236}">
                  <a16:creationId xmlns:a16="http://schemas.microsoft.com/office/drawing/2014/main" id="{41DCDE2B-2D58-5648-B725-FAC672FBBA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9" name="Rectangle 415">
              <a:extLst>
                <a:ext uri="{FF2B5EF4-FFF2-40B4-BE49-F238E27FC236}">
                  <a16:creationId xmlns:a16="http://schemas.microsoft.com/office/drawing/2014/main" id="{9FC4ABAB-BA86-8344-B358-5FAC2EDA3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0" name="Rectangle 416">
              <a:extLst>
                <a:ext uri="{FF2B5EF4-FFF2-40B4-BE49-F238E27FC236}">
                  <a16:creationId xmlns:a16="http://schemas.microsoft.com/office/drawing/2014/main" id="{51B00742-CF3F-904F-A3C2-431CEEE1BF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1" name="Rectangle 417">
              <a:extLst>
                <a:ext uri="{FF2B5EF4-FFF2-40B4-BE49-F238E27FC236}">
                  <a16:creationId xmlns:a16="http://schemas.microsoft.com/office/drawing/2014/main" id="{B3F18F57-C2CF-D741-BFE3-F2AC5B913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36610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2" name="Rectangle 418">
              <a:extLst>
                <a:ext uri="{FF2B5EF4-FFF2-40B4-BE49-F238E27FC236}">
                  <a16:creationId xmlns:a16="http://schemas.microsoft.com/office/drawing/2014/main" id="{E7F14001-EBDC-7C4A-835B-3D76CA8BEA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21793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3" name="Rectangle 419">
              <a:extLst>
                <a:ext uri="{FF2B5EF4-FFF2-40B4-BE49-F238E27FC236}">
                  <a16:creationId xmlns:a16="http://schemas.microsoft.com/office/drawing/2014/main" id="{37504E9F-9A2E-DF4C-B006-3C4454408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4" name="Rectangle 420">
              <a:extLst>
                <a:ext uri="{FF2B5EF4-FFF2-40B4-BE49-F238E27FC236}">
                  <a16:creationId xmlns:a16="http://schemas.microsoft.com/office/drawing/2014/main" id="{4410F62C-6F7A-F04C-BF02-82BDE7ECC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9" name="Rectangle 425">
              <a:extLst>
                <a:ext uri="{FF2B5EF4-FFF2-40B4-BE49-F238E27FC236}">
                  <a16:creationId xmlns:a16="http://schemas.microsoft.com/office/drawing/2014/main" id="{7626C164-D73F-8249-A314-04E06E6CD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09624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6" name="Rectangle 432">
              <a:extLst>
                <a:ext uri="{FF2B5EF4-FFF2-40B4-BE49-F238E27FC236}">
                  <a16:creationId xmlns:a16="http://schemas.microsoft.com/office/drawing/2014/main" id="{9AC35C71-9A3B-E44D-8639-86D74979B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7" name="Rectangle 433">
              <a:extLst>
                <a:ext uri="{FF2B5EF4-FFF2-40B4-BE49-F238E27FC236}">
                  <a16:creationId xmlns:a16="http://schemas.microsoft.com/office/drawing/2014/main" id="{028E2D14-2B8F-3045-8028-55FDE95A5C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8" name="Rectangle 434">
              <a:extLst>
                <a:ext uri="{FF2B5EF4-FFF2-40B4-BE49-F238E27FC236}">
                  <a16:creationId xmlns:a16="http://schemas.microsoft.com/office/drawing/2014/main" id="{E1DCA366-3528-4848-B2AC-E681E769F5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9" name="Rectangle 435">
              <a:extLst>
                <a:ext uri="{FF2B5EF4-FFF2-40B4-BE49-F238E27FC236}">
                  <a16:creationId xmlns:a16="http://schemas.microsoft.com/office/drawing/2014/main" id="{E820B619-17B5-F44B-B7F2-2BD47E6952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0" name="Rectangle 436">
              <a:extLst>
                <a:ext uri="{FF2B5EF4-FFF2-40B4-BE49-F238E27FC236}">
                  <a16:creationId xmlns:a16="http://schemas.microsoft.com/office/drawing/2014/main" id="{70833181-B1D1-0342-B5C3-E96C545F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3" name="Rectangle 439">
              <a:extLst>
                <a:ext uri="{FF2B5EF4-FFF2-40B4-BE49-F238E27FC236}">
                  <a16:creationId xmlns:a16="http://schemas.microsoft.com/office/drawing/2014/main" id="{3F0A9D20-F15F-784A-A3F1-8323BE8C10D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7" name="Group 1196">
            <a:extLst>
              <a:ext uri="{FF2B5EF4-FFF2-40B4-BE49-F238E27FC236}">
                <a16:creationId xmlns:a16="http://schemas.microsoft.com/office/drawing/2014/main" id="{C0FAA157-2283-6449-BCD1-F9CF0BFB2058}"/>
              </a:ext>
            </a:extLst>
          </p:cNvPr>
          <p:cNvGrpSpPr/>
          <p:nvPr/>
        </p:nvGrpSpPr>
        <p:grpSpPr>
          <a:xfrm>
            <a:off x="1790135" y="3122729"/>
            <a:ext cx="811798" cy="1176337"/>
            <a:chOff x="1747753" y="3122729"/>
            <a:chExt cx="811798" cy="1176337"/>
          </a:xfrm>
        </p:grpSpPr>
        <p:sp>
          <p:nvSpPr>
            <p:cNvPr id="666" name="Rectangle 392">
              <a:extLst>
                <a:ext uri="{FF2B5EF4-FFF2-40B4-BE49-F238E27FC236}">
                  <a16:creationId xmlns:a16="http://schemas.microsoft.com/office/drawing/2014/main" id="{DB16E799-46C8-0643-8AC2-F1C605786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8" name="Rectangle 394">
              <a:extLst>
                <a:ext uri="{FF2B5EF4-FFF2-40B4-BE49-F238E27FC236}">
                  <a16:creationId xmlns:a16="http://schemas.microsoft.com/office/drawing/2014/main" id="{FA26042A-6B94-5E4B-A7FB-88D8B8D85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9" name="Rectangle 395">
              <a:extLst>
                <a:ext uri="{FF2B5EF4-FFF2-40B4-BE49-F238E27FC236}">
                  <a16:creationId xmlns:a16="http://schemas.microsoft.com/office/drawing/2014/main" id="{AACF87C1-BD8D-884F-95BB-2A9D055BC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0" name="Rectangle 396">
              <a:extLst>
                <a:ext uri="{FF2B5EF4-FFF2-40B4-BE49-F238E27FC236}">
                  <a16:creationId xmlns:a16="http://schemas.microsoft.com/office/drawing/2014/main" id="{E15C3B71-368B-AB42-B83E-8F33980E6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1" name="Rectangle 397">
              <a:extLst>
                <a:ext uri="{FF2B5EF4-FFF2-40B4-BE49-F238E27FC236}">
                  <a16:creationId xmlns:a16="http://schemas.microsoft.com/office/drawing/2014/main" id="{9A7BDAF2-4352-9B4E-BE42-020BFFCFE2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2" name="Rectangle 398">
              <a:extLst>
                <a:ext uri="{FF2B5EF4-FFF2-40B4-BE49-F238E27FC236}">
                  <a16:creationId xmlns:a16="http://schemas.microsoft.com/office/drawing/2014/main" id="{1383DBB3-FDD8-5948-B23A-031DC8BA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3" name="Rectangle 399">
              <a:extLst>
                <a:ext uri="{FF2B5EF4-FFF2-40B4-BE49-F238E27FC236}">
                  <a16:creationId xmlns:a16="http://schemas.microsoft.com/office/drawing/2014/main" id="{7159590D-FE0F-B646-BC10-48F50408D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5" name="Rectangle 401">
              <a:extLst>
                <a:ext uri="{FF2B5EF4-FFF2-40B4-BE49-F238E27FC236}">
                  <a16:creationId xmlns:a16="http://schemas.microsoft.com/office/drawing/2014/main" id="{E99A079A-5898-1D4E-B36C-C87CEC235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0" name="Rectangle 406">
              <a:extLst>
                <a:ext uri="{FF2B5EF4-FFF2-40B4-BE49-F238E27FC236}">
                  <a16:creationId xmlns:a16="http://schemas.microsoft.com/office/drawing/2014/main" id="{647489D5-5FAF-3841-92F1-B724939B1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1" name="Rectangle 407">
              <a:extLst>
                <a:ext uri="{FF2B5EF4-FFF2-40B4-BE49-F238E27FC236}">
                  <a16:creationId xmlns:a16="http://schemas.microsoft.com/office/drawing/2014/main" id="{319516E3-A925-2B49-BBDE-184EF095C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2" name="Rectangle 408">
              <a:extLst>
                <a:ext uri="{FF2B5EF4-FFF2-40B4-BE49-F238E27FC236}">
                  <a16:creationId xmlns:a16="http://schemas.microsoft.com/office/drawing/2014/main" id="{31689DC0-8F04-EE40-A6F6-5CE39EBF2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3" name="Rectangle 409">
              <a:extLst>
                <a:ext uri="{FF2B5EF4-FFF2-40B4-BE49-F238E27FC236}">
                  <a16:creationId xmlns:a16="http://schemas.microsoft.com/office/drawing/2014/main" id="{46906A11-E205-B040-AF10-C9FB3DA04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4" name="Rectangle 410">
              <a:extLst>
                <a:ext uri="{FF2B5EF4-FFF2-40B4-BE49-F238E27FC236}">
                  <a16:creationId xmlns:a16="http://schemas.microsoft.com/office/drawing/2014/main" id="{50FAE6DD-6A44-1E4D-8EA3-D18322313F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5" name="Rectangle 411">
              <a:extLst>
                <a:ext uri="{FF2B5EF4-FFF2-40B4-BE49-F238E27FC236}">
                  <a16:creationId xmlns:a16="http://schemas.microsoft.com/office/drawing/2014/main" id="{98B979F0-EF63-C548-A851-EB768D144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6" name="Rectangle 412">
              <a:extLst>
                <a:ext uri="{FF2B5EF4-FFF2-40B4-BE49-F238E27FC236}">
                  <a16:creationId xmlns:a16="http://schemas.microsoft.com/office/drawing/2014/main" id="{56C44695-0B7A-724F-8615-1DF0AE1EC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7" name="Rectangle 413">
              <a:extLst>
                <a:ext uri="{FF2B5EF4-FFF2-40B4-BE49-F238E27FC236}">
                  <a16:creationId xmlns:a16="http://schemas.microsoft.com/office/drawing/2014/main" id="{3BE05563-DB23-3242-8ACE-D5D85E4E21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5" name="Rectangle 421">
              <a:extLst>
                <a:ext uri="{FF2B5EF4-FFF2-40B4-BE49-F238E27FC236}">
                  <a16:creationId xmlns:a16="http://schemas.microsoft.com/office/drawing/2014/main" id="{D5CBAA20-E485-C746-9A37-BCA4553F19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6" name="Rectangle 422">
              <a:extLst>
                <a:ext uri="{FF2B5EF4-FFF2-40B4-BE49-F238E27FC236}">
                  <a16:creationId xmlns:a16="http://schemas.microsoft.com/office/drawing/2014/main" id="{D925DE3A-D016-E24D-AEFB-7BCE199A1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7" name="Rectangle 423">
              <a:extLst>
                <a:ext uri="{FF2B5EF4-FFF2-40B4-BE49-F238E27FC236}">
                  <a16:creationId xmlns:a16="http://schemas.microsoft.com/office/drawing/2014/main" id="{57394A30-DEDC-C94F-80E4-A7C45080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8" name="Rectangle 424">
              <a:extLst>
                <a:ext uri="{FF2B5EF4-FFF2-40B4-BE49-F238E27FC236}">
                  <a16:creationId xmlns:a16="http://schemas.microsoft.com/office/drawing/2014/main" id="{6C35CA7F-ECC4-2D4A-9096-04E9F6939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0" name="Rectangle 426">
              <a:extLst>
                <a:ext uri="{FF2B5EF4-FFF2-40B4-BE49-F238E27FC236}">
                  <a16:creationId xmlns:a16="http://schemas.microsoft.com/office/drawing/2014/main" id="{AF586C73-417A-1E4E-BF3D-ECF07EDA2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1" name="Rectangle 427">
              <a:extLst>
                <a:ext uri="{FF2B5EF4-FFF2-40B4-BE49-F238E27FC236}">
                  <a16:creationId xmlns:a16="http://schemas.microsoft.com/office/drawing/2014/main" id="{454A5178-F5B8-244B-9D2C-B8532D8E2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2" name="Rectangle 428">
              <a:extLst>
                <a:ext uri="{FF2B5EF4-FFF2-40B4-BE49-F238E27FC236}">
                  <a16:creationId xmlns:a16="http://schemas.microsoft.com/office/drawing/2014/main" id="{A205EBFB-F554-3A44-806F-1BFDEAE22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3" name="Rectangle 429">
              <a:extLst>
                <a:ext uri="{FF2B5EF4-FFF2-40B4-BE49-F238E27FC236}">
                  <a16:creationId xmlns:a16="http://schemas.microsoft.com/office/drawing/2014/main" id="{CF216B09-11CD-FE49-BEB8-FB4E64EFFC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4" name="Rectangle 430">
              <a:extLst>
                <a:ext uri="{FF2B5EF4-FFF2-40B4-BE49-F238E27FC236}">
                  <a16:creationId xmlns:a16="http://schemas.microsoft.com/office/drawing/2014/main" id="{CD61836E-5E95-3A46-86CF-E867409160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5" name="Rectangle 431">
              <a:extLst>
                <a:ext uri="{FF2B5EF4-FFF2-40B4-BE49-F238E27FC236}">
                  <a16:creationId xmlns:a16="http://schemas.microsoft.com/office/drawing/2014/main" id="{DB7F68AB-186B-3D42-92CF-1A0061EAC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1" name="Rectangle 437">
              <a:extLst>
                <a:ext uri="{FF2B5EF4-FFF2-40B4-BE49-F238E27FC236}">
                  <a16:creationId xmlns:a16="http://schemas.microsoft.com/office/drawing/2014/main" id="{680D6BEF-9322-B043-B778-ACB9B872F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2" name="Rectangle 438">
              <a:extLst>
                <a:ext uri="{FF2B5EF4-FFF2-40B4-BE49-F238E27FC236}">
                  <a16:creationId xmlns:a16="http://schemas.microsoft.com/office/drawing/2014/main" id="{94DD7DB5-6B77-B344-BCE1-46CFD9E6F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4" name="Rectangle 440">
              <a:extLst>
                <a:ext uri="{FF2B5EF4-FFF2-40B4-BE49-F238E27FC236}">
                  <a16:creationId xmlns:a16="http://schemas.microsoft.com/office/drawing/2014/main" id="{F68D78B6-4FD8-924E-ABE2-2E77996F8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5" name="Rectangle 441">
              <a:extLst>
                <a:ext uri="{FF2B5EF4-FFF2-40B4-BE49-F238E27FC236}">
                  <a16:creationId xmlns:a16="http://schemas.microsoft.com/office/drawing/2014/main" id="{5A8D7DE6-CD99-F546-B712-3FAAD65E1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0" name="Rectangle 446">
              <a:extLst>
                <a:ext uri="{FF2B5EF4-FFF2-40B4-BE49-F238E27FC236}">
                  <a16:creationId xmlns:a16="http://schemas.microsoft.com/office/drawing/2014/main" id="{5BB429FE-F611-C84B-BEAA-27718388F2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1" name="Rectangle 447">
              <a:extLst>
                <a:ext uri="{FF2B5EF4-FFF2-40B4-BE49-F238E27FC236}">
                  <a16:creationId xmlns:a16="http://schemas.microsoft.com/office/drawing/2014/main" id="{9F2A5138-32FC-6E4B-A124-BD5A9F44CC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2" name="Rectangle 448">
              <a:extLst>
                <a:ext uri="{FF2B5EF4-FFF2-40B4-BE49-F238E27FC236}">
                  <a16:creationId xmlns:a16="http://schemas.microsoft.com/office/drawing/2014/main" id="{54E5EF68-22E9-A048-BBDC-0244EA2937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3" name="Rectangle 449">
              <a:extLst>
                <a:ext uri="{FF2B5EF4-FFF2-40B4-BE49-F238E27FC236}">
                  <a16:creationId xmlns:a16="http://schemas.microsoft.com/office/drawing/2014/main" id="{3DE057EA-6653-8644-803A-5B78F5F25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4" name="Rectangle 450">
              <a:extLst>
                <a:ext uri="{FF2B5EF4-FFF2-40B4-BE49-F238E27FC236}">
                  <a16:creationId xmlns:a16="http://schemas.microsoft.com/office/drawing/2014/main" id="{9706FB76-38D7-504E-BB7F-E722E0C76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5" name="Rectangle 451">
              <a:extLst>
                <a:ext uri="{FF2B5EF4-FFF2-40B4-BE49-F238E27FC236}">
                  <a16:creationId xmlns:a16="http://schemas.microsoft.com/office/drawing/2014/main" id="{7A552DB3-0100-E545-AD19-25AC4B953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6" name="Rectangle 452">
              <a:extLst>
                <a:ext uri="{FF2B5EF4-FFF2-40B4-BE49-F238E27FC236}">
                  <a16:creationId xmlns:a16="http://schemas.microsoft.com/office/drawing/2014/main" id="{50C2BEA1-663E-C646-BF3E-DDC38D523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7" name="Rectangle 453">
              <a:extLst>
                <a:ext uri="{FF2B5EF4-FFF2-40B4-BE49-F238E27FC236}">
                  <a16:creationId xmlns:a16="http://schemas.microsoft.com/office/drawing/2014/main" id="{B7CE63D2-EA7F-654A-AECC-424901FD54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8" name="Rectangle 454">
              <a:extLst>
                <a:ext uri="{FF2B5EF4-FFF2-40B4-BE49-F238E27FC236}">
                  <a16:creationId xmlns:a16="http://schemas.microsoft.com/office/drawing/2014/main" id="{D899A5CD-5BA0-A642-94E4-F033885E0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9" name="Rectangle 455">
              <a:extLst>
                <a:ext uri="{FF2B5EF4-FFF2-40B4-BE49-F238E27FC236}">
                  <a16:creationId xmlns:a16="http://schemas.microsoft.com/office/drawing/2014/main" id="{B985D2FE-4751-BC49-AEC1-4742AEE49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0" name="Rectangle 456">
              <a:extLst>
                <a:ext uri="{FF2B5EF4-FFF2-40B4-BE49-F238E27FC236}">
                  <a16:creationId xmlns:a16="http://schemas.microsoft.com/office/drawing/2014/main" id="{99EF1C33-522D-7E46-BA35-798013BA7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1" name="Rectangle 457">
              <a:extLst>
                <a:ext uri="{FF2B5EF4-FFF2-40B4-BE49-F238E27FC236}">
                  <a16:creationId xmlns:a16="http://schemas.microsoft.com/office/drawing/2014/main" id="{A7934CC1-8740-1140-8F9F-CB8EB0BA2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2" name="Rectangle 458">
              <a:extLst>
                <a:ext uri="{FF2B5EF4-FFF2-40B4-BE49-F238E27FC236}">
                  <a16:creationId xmlns:a16="http://schemas.microsoft.com/office/drawing/2014/main" id="{2815A84A-8F54-C241-B7EA-05D1749F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3" name="Rectangle 459">
              <a:extLst>
                <a:ext uri="{FF2B5EF4-FFF2-40B4-BE49-F238E27FC236}">
                  <a16:creationId xmlns:a16="http://schemas.microsoft.com/office/drawing/2014/main" id="{7D0B3FF0-80E1-7F4C-80FD-DFFC5C97F1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4" name="Rectangle 460">
              <a:extLst>
                <a:ext uri="{FF2B5EF4-FFF2-40B4-BE49-F238E27FC236}">
                  <a16:creationId xmlns:a16="http://schemas.microsoft.com/office/drawing/2014/main" id="{CD96DE56-3315-F74E-BBAB-39FD715BC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12272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5" name="Rectangle 461">
              <a:extLst>
                <a:ext uri="{FF2B5EF4-FFF2-40B4-BE49-F238E27FC236}">
                  <a16:creationId xmlns:a16="http://schemas.microsoft.com/office/drawing/2014/main" id="{F95C5588-8A26-5442-B00C-BC9F2C72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24441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6" name="Rectangle 462">
              <a:extLst>
                <a:ext uri="{FF2B5EF4-FFF2-40B4-BE49-F238E27FC236}">
                  <a16:creationId xmlns:a16="http://schemas.microsoft.com/office/drawing/2014/main" id="{06A2840E-5750-5241-9B9C-09C046767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36610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7" name="Rectangle 463">
              <a:extLst>
                <a:ext uri="{FF2B5EF4-FFF2-40B4-BE49-F238E27FC236}">
                  <a16:creationId xmlns:a16="http://schemas.microsoft.com/office/drawing/2014/main" id="{C209A43E-EFAA-7743-9646-C4EB42CD0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8" name="Rectangle 464">
              <a:extLst>
                <a:ext uri="{FF2B5EF4-FFF2-40B4-BE49-F238E27FC236}">
                  <a16:creationId xmlns:a16="http://schemas.microsoft.com/office/drawing/2014/main" id="{73880AB2-A636-FB48-87F8-F1285952D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9" name="Rectangle 465">
              <a:extLst>
                <a:ext uri="{FF2B5EF4-FFF2-40B4-BE49-F238E27FC236}">
                  <a16:creationId xmlns:a16="http://schemas.microsoft.com/office/drawing/2014/main" id="{8639EA7E-6FE8-0E44-8F7D-B8035F007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48779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3" name="Rectangle 509">
              <a:extLst>
                <a:ext uri="{FF2B5EF4-FFF2-40B4-BE49-F238E27FC236}">
                  <a16:creationId xmlns:a16="http://schemas.microsoft.com/office/drawing/2014/main" id="{9DEB908F-75FE-894F-ABDF-8D04680A188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4" name="Rectangle 510">
              <a:extLst>
                <a:ext uri="{FF2B5EF4-FFF2-40B4-BE49-F238E27FC236}">
                  <a16:creationId xmlns:a16="http://schemas.microsoft.com/office/drawing/2014/main" id="{4735D26E-FA33-394F-ABA4-9906729189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5" name="Rectangle 511">
              <a:extLst>
                <a:ext uri="{FF2B5EF4-FFF2-40B4-BE49-F238E27FC236}">
                  <a16:creationId xmlns:a16="http://schemas.microsoft.com/office/drawing/2014/main" id="{DA0ACD43-118F-CD44-92B5-A010A9D95A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6" name="Rectangle 512">
              <a:extLst>
                <a:ext uri="{FF2B5EF4-FFF2-40B4-BE49-F238E27FC236}">
                  <a16:creationId xmlns:a16="http://schemas.microsoft.com/office/drawing/2014/main" id="{B90E00C5-EB88-734F-9C08-CC2A8B2045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7" name="Rectangle 513">
              <a:extLst>
                <a:ext uri="{FF2B5EF4-FFF2-40B4-BE49-F238E27FC236}">
                  <a16:creationId xmlns:a16="http://schemas.microsoft.com/office/drawing/2014/main" id="{C6420C9E-5B55-ED46-8FE8-D18138182FD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8" name="Rectangle 514">
              <a:extLst>
                <a:ext uri="{FF2B5EF4-FFF2-40B4-BE49-F238E27FC236}">
                  <a16:creationId xmlns:a16="http://schemas.microsoft.com/office/drawing/2014/main" id="{42329769-4664-5E4E-AE20-E9E8418AC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9" name="Rectangle 515">
              <a:extLst>
                <a:ext uri="{FF2B5EF4-FFF2-40B4-BE49-F238E27FC236}">
                  <a16:creationId xmlns:a16="http://schemas.microsoft.com/office/drawing/2014/main" id="{3CEB900A-A2E5-9746-A276-A81E3E3A245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0" name="Rectangle 516">
              <a:extLst>
                <a:ext uri="{FF2B5EF4-FFF2-40B4-BE49-F238E27FC236}">
                  <a16:creationId xmlns:a16="http://schemas.microsoft.com/office/drawing/2014/main" id="{D3119B83-CDB2-024D-956B-6D46A6F6B5B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1" name="Rectangle 517">
              <a:extLst>
                <a:ext uri="{FF2B5EF4-FFF2-40B4-BE49-F238E27FC236}">
                  <a16:creationId xmlns:a16="http://schemas.microsoft.com/office/drawing/2014/main" id="{18323F0B-F739-BB43-9F03-08EF0B136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2" name="Rectangle 518">
              <a:extLst>
                <a:ext uri="{FF2B5EF4-FFF2-40B4-BE49-F238E27FC236}">
                  <a16:creationId xmlns:a16="http://schemas.microsoft.com/office/drawing/2014/main" id="{CE521A8D-3441-A745-8F32-97D1F04B406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3" name="Rectangle 519">
              <a:extLst>
                <a:ext uri="{FF2B5EF4-FFF2-40B4-BE49-F238E27FC236}">
                  <a16:creationId xmlns:a16="http://schemas.microsoft.com/office/drawing/2014/main" id="{6B0440EE-D2C6-0047-83CD-830F7937EA8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4" name="Rectangle 520">
              <a:extLst>
                <a:ext uri="{FF2B5EF4-FFF2-40B4-BE49-F238E27FC236}">
                  <a16:creationId xmlns:a16="http://schemas.microsoft.com/office/drawing/2014/main" id="{A252F873-F997-7945-99ED-E0E68DCE8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5" name="Rectangle 521">
              <a:extLst>
                <a:ext uri="{FF2B5EF4-FFF2-40B4-BE49-F238E27FC236}">
                  <a16:creationId xmlns:a16="http://schemas.microsoft.com/office/drawing/2014/main" id="{4C3C6C84-341D-CC43-8070-9D058D861AE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6" name="Rectangle 522">
              <a:extLst>
                <a:ext uri="{FF2B5EF4-FFF2-40B4-BE49-F238E27FC236}">
                  <a16:creationId xmlns:a16="http://schemas.microsoft.com/office/drawing/2014/main" id="{00A6023A-E4A7-F042-9585-1C74AEFB8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3" name="Rectangle 529">
              <a:extLst>
                <a:ext uri="{FF2B5EF4-FFF2-40B4-BE49-F238E27FC236}">
                  <a16:creationId xmlns:a16="http://schemas.microsoft.com/office/drawing/2014/main" id="{063BC105-CBF3-0C4B-BE44-E5431634E60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97455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4" name="Rectangle 530">
              <a:extLst>
                <a:ext uri="{FF2B5EF4-FFF2-40B4-BE49-F238E27FC236}">
                  <a16:creationId xmlns:a16="http://schemas.microsoft.com/office/drawing/2014/main" id="{C706CA83-8E0D-A045-882A-6D25990AD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409624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5" name="Rectangle 531">
              <a:extLst>
                <a:ext uri="{FF2B5EF4-FFF2-40B4-BE49-F238E27FC236}">
                  <a16:creationId xmlns:a16="http://schemas.microsoft.com/office/drawing/2014/main" id="{03AE3E29-F85E-CB44-B377-5A6EBC50D6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421793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7" name="Rectangle 533">
              <a:extLst>
                <a:ext uri="{FF2B5EF4-FFF2-40B4-BE49-F238E27FC236}">
                  <a16:creationId xmlns:a16="http://schemas.microsoft.com/office/drawing/2014/main" id="{C95EA3EC-1ACF-4245-A2A6-8A66FB4E8A2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8" name="Rectangle 534">
              <a:extLst>
                <a:ext uri="{FF2B5EF4-FFF2-40B4-BE49-F238E27FC236}">
                  <a16:creationId xmlns:a16="http://schemas.microsoft.com/office/drawing/2014/main" id="{3F17A153-62A8-994F-A995-041ADD1FFA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9" name="Rectangle 535">
              <a:extLst>
                <a:ext uri="{FF2B5EF4-FFF2-40B4-BE49-F238E27FC236}">
                  <a16:creationId xmlns:a16="http://schemas.microsoft.com/office/drawing/2014/main" id="{E3A378AA-681F-AE4F-9051-1861C1CB2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6" name="Group 1195">
            <a:extLst>
              <a:ext uri="{FF2B5EF4-FFF2-40B4-BE49-F238E27FC236}">
                <a16:creationId xmlns:a16="http://schemas.microsoft.com/office/drawing/2014/main" id="{1339401E-603D-FA42-9FD9-F1651BAF76DE}"/>
              </a:ext>
            </a:extLst>
          </p:cNvPr>
          <p:cNvGrpSpPr/>
          <p:nvPr/>
        </p:nvGrpSpPr>
        <p:grpSpPr>
          <a:xfrm>
            <a:off x="3003894" y="3122729"/>
            <a:ext cx="814565" cy="1176337"/>
            <a:chOff x="2887230" y="3122729"/>
            <a:chExt cx="814565" cy="1176337"/>
          </a:xfrm>
        </p:grpSpPr>
        <p:sp>
          <p:nvSpPr>
            <p:cNvPr id="716" name="Rectangle 442">
              <a:extLst>
                <a:ext uri="{FF2B5EF4-FFF2-40B4-BE49-F238E27FC236}">
                  <a16:creationId xmlns:a16="http://schemas.microsoft.com/office/drawing/2014/main" id="{442FA747-E972-6346-8C3E-563BA5282F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73117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7" name="Rectangle 443">
              <a:extLst>
                <a:ext uri="{FF2B5EF4-FFF2-40B4-BE49-F238E27FC236}">
                  <a16:creationId xmlns:a16="http://schemas.microsoft.com/office/drawing/2014/main" id="{19D5363E-5209-3C45-AB4E-BDAF56838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97455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8" name="Rectangle 444">
              <a:extLst>
                <a:ext uri="{FF2B5EF4-FFF2-40B4-BE49-F238E27FC236}">
                  <a16:creationId xmlns:a16="http://schemas.microsoft.com/office/drawing/2014/main" id="{E7CED594-142E-A047-A9E8-2AFCC71CD2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09624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9" name="Rectangle 445">
              <a:extLst>
                <a:ext uri="{FF2B5EF4-FFF2-40B4-BE49-F238E27FC236}">
                  <a16:creationId xmlns:a16="http://schemas.microsoft.com/office/drawing/2014/main" id="{1261CDB4-E01D-C045-AE14-B711BFA616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0" name="Rectangle 466">
              <a:extLst>
                <a:ext uri="{FF2B5EF4-FFF2-40B4-BE49-F238E27FC236}">
                  <a16:creationId xmlns:a16="http://schemas.microsoft.com/office/drawing/2014/main" id="{10B226E1-77A2-A040-9A0A-3CE47FF693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36610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1" name="Rectangle 467">
              <a:extLst>
                <a:ext uri="{FF2B5EF4-FFF2-40B4-BE49-F238E27FC236}">
                  <a16:creationId xmlns:a16="http://schemas.microsoft.com/office/drawing/2014/main" id="{D259166A-D7C6-1746-A6C0-F004EB57B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48779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2" name="Rectangle 468">
              <a:extLst>
                <a:ext uri="{FF2B5EF4-FFF2-40B4-BE49-F238E27FC236}">
                  <a16:creationId xmlns:a16="http://schemas.microsoft.com/office/drawing/2014/main" id="{FCE30622-B210-B24F-B590-82810773B6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60948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3" name="Rectangle 469">
              <a:extLst>
                <a:ext uri="{FF2B5EF4-FFF2-40B4-BE49-F238E27FC236}">
                  <a16:creationId xmlns:a16="http://schemas.microsoft.com/office/drawing/2014/main" id="{CD0812A9-F91C-D047-8338-2DAEDF29E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09624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4" name="Rectangle 470">
              <a:extLst>
                <a:ext uri="{FF2B5EF4-FFF2-40B4-BE49-F238E27FC236}">
                  <a16:creationId xmlns:a16="http://schemas.microsoft.com/office/drawing/2014/main" id="{40624596-4807-2C4D-BECB-E434A988A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21793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5" name="Rectangle 471">
              <a:extLst>
                <a:ext uri="{FF2B5EF4-FFF2-40B4-BE49-F238E27FC236}">
                  <a16:creationId xmlns:a16="http://schemas.microsoft.com/office/drawing/2014/main" id="{C48201A3-B2FC-3948-9EB8-8260E91F5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97455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6" name="Rectangle 472">
              <a:extLst>
                <a:ext uri="{FF2B5EF4-FFF2-40B4-BE49-F238E27FC236}">
                  <a16:creationId xmlns:a16="http://schemas.microsoft.com/office/drawing/2014/main" id="{83B2E2FC-B45A-1046-AADB-6A704FC84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12272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7" name="Rectangle 473">
              <a:extLst>
                <a:ext uri="{FF2B5EF4-FFF2-40B4-BE49-F238E27FC236}">
                  <a16:creationId xmlns:a16="http://schemas.microsoft.com/office/drawing/2014/main" id="{03D4ED1D-308F-ED4F-9095-338CFB3A7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24441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8" name="Rectangle 474">
              <a:extLst>
                <a:ext uri="{FF2B5EF4-FFF2-40B4-BE49-F238E27FC236}">
                  <a16:creationId xmlns:a16="http://schemas.microsoft.com/office/drawing/2014/main" id="{FFE9ACC3-7BE1-6349-A4B8-F47650CB758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97455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9" name="Rectangle 475">
              <a:extLst>
                <a:ext uri="{FF2B5EF4-FFF2-40B4-BE49-F238E27FC236}">
                  <a16:creationId xmlns:a16="http://schemas.microsoft.com/office/drawing/2014/main" id="{04E7B3EE-7F64-3741-ADC2-45A27BC810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409624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0" name="Rectangle 478">
              <a:extLst>
                <a:ext uri="{FF2B5EF4-FFF2-40B4-BE49-F238E27FC236}">
                  <a16:creationId xmlns:a16="http://schemas.microsoft.com/office/drawing/2014/main" id="{0AAA65CD-8FEC-094D-B6DA-8E7D1DF055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73117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1" name="Rectangle 479">
              <a:extLst>
                <a:ext uri="{FF2B5EF4-FFF2-40B4-BE49-F238E27FC236}">
                  <a16:creationId xmlns:a16="http://schemas.microsoft.com/office/drawing/2014/main" id="{B5C3DABA-A0FC-2D41-8794-279CE4F0F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85286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2" name="Rectangle 482">
              <a:extLst>
                <a:ext uri="{FF2B5EF4-FFF2-40B4-BE49-F238E27FC236}">
                  <a16:creationId xmlns:a16="http://schemas.microsoft.com/office/drawing/2014/main" id="{DF8FDD36-FEFB-B842-ABCD-6F7AF7D6D25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421793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7" name="Rectangle 523">
              <a:extLst>
                <a:ext uri="{FF2B5EF4-FFF2-40B4-BE49-F238E27FC236}">
                  <a16:creationId xmlns:a16="http://schemas.microsoft.com/office/drawing/2014/main" id="{22F24576-1B5F-C74C-9206-AD205EC241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48779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8" name="Rectangle 524">
              <a:extLst>
                <a:ext uri="{FF2B5EF4-FFF2-40B4-BE49-F238E27FC236}">
                  <a16:creationId xmlns:a16="http://schemas.microsoft.com/office/drawing/2014/main" id="{94E784A5-0F1A-FA44-B131-4D236CFBD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9" name="Rectangle 525">
              <a:extLst>
                <a:ext uri="{FF2B5EF4-FFF2-40B4-BE49-F238E27FC236}">
                  <a16:creationId xmlns:a16="http://schemas.microsoft.com/office/drawing/2014/main" id="{4CFEAB60-8D09-B041-A48A-C34F110C1DB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0" name="Rectangle 526">
              <a:extLst>
                <a:ext uri="{FF2B5EF4-FFF2-40B4-BE49-F238E27FC236}">
                  <a16:creationId xmlns:a16="http://schemas.microsoft.com/office/drawing/2014/main" id="{BB3B3425-BF3B-1D44-BA97-4BD4D2099F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1" name="Rectangle 527">
              <a:extLst>
                <a:ext uri="{FF2B5EF4-FFF2-40B4-BE49-F238E27FC236}">
                  <a16:creationId xmlns:a16="http://schemas.microsoft.com/office/drawing/2014/main" id="{9E3CCB32-B1B3-9C48-8446-78CEE63C67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24441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2" name="Rectangle 528">
              <a:extLst>
                <a:ext uri="{FF2B5EF4-FFF2-40B4-BE49-F238E27FC236}">
                  <a16:creationId xmlns:a16="http://schemas.microsoft.com/office/drawing/2014/main" id="{48C7E3E2-479E-D146-B2F0-B08F0206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36610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6" name="Rectangle 532">
              <a:extLst>
                <a:ext uri="{FF2B5EF4-FFF2-40B4-BE49-F238E27FC236}">
                  <a16:creationId xmlns:a16="http://schemas.microsoft.com/office/drawing/2014/main" id="{A22A2632-6D89-6A41-AFD5-3E0CC52C0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0" name="Rectangle 536">
              <a:extLst>
                <a:ext uri="{FF2B5EF4-FFF2-40B4-BE49-F238E27FC236}">
                  <a16:creationId xmlns:a16="http://schemas.microsoft.com/office/drawing/2014/main" id="{D780A6C0-014D-AD46-A781-6D939C2C00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12272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1" name="Rectangle 537">
              <a:extLst>
                <a:ext uri="{FF2B5EF4-FFF2-40B4-BE49-F238E27FC236}">
                  <a16:creationId xmlns:a16="http://schemas.microsoft.com/office/drawing/2014/main" id="{7857CB44-96A0-7849-95FB-0DA0A05F4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36610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2" name="Rectangle 538">
              <a:extLst>
                <a:ext uri="{FF2B5EF4-FFF2-40B4-BE49-F238E27FC236}">
                  <a16:creationId xmlns:a16="http://schemas.microsoft.com/office/drawing/2014/main" id="{18432D69-BBD8-C149-89EF-4A33AC4664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21793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3" name="Rectangle 539">
              <a:extLst>
                <a:ext uri="{FF2B5EF4-FFF2-40B4-BE49-F238E27FC236}">
                  <a16:creationId xmlns:a16="http://schemas.microsoft.com/office/drawing/2014/main" id="{16DD78F6-EACE-BB46-8CB9-34D22C0B1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24441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4" name="Rectangle 540">
              <a:extLst>
                <a:ext uri="{FF2B5EF4-FFF2-40B4-BE49-F238E27FC236}">
                  <a16:creationId xmlns:a16="http://schemas.microsoft.com/office/drawing/2014/main" id="{69547C8B-DCC1-C249-B184-ABE7327CC6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48779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5" name="Rectangle 541">
              <a:extLst>
                <a:ext uri="{FF2B5EF4-FFF2-40B4-BE49-F238E27FC236}">
                  <a16:creationId xmlns:a16="http://schemas.microsoft.com/office/drawing/2014/main" id="{A74E6E66-6684-2F4F-A929-302396E9C9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60948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6" name="Rectangle 542">
              <a:extLst>
                <a:ext uri="{FF2B5EF4-FFF2-40B4-BE49-F238E27FC236}">
                  <a16:creationId xmlns:a16="http://schemas.microsoft.com/office/drawing/2014/main" id="{8393416F-A531-F041-B492-F8EDEA577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7" name="Rectangle 544">
              <a:extLst>
                <a:ext uri="{FF2B5EF4-FFF2-40B4-BE49-F238E27FC236}">
                  <a16:creationId xmlns:a16="http://schemas.microsoft.com/office/drawing/2014/main" id="{889E709E-A235-2E43-8724-C76165ECE6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8" name="Rectangle 545">
              <a:extLst>
                <a:ext uri="{FF2B5EF4-FFF2-40B4-BE49-F238E27FC236}">
                  <a16:creationId xmlns:a16="http://schemas.microsoft.com/office/drawing/2014/main" id="{772A66E3-5A07-AE4A-845C-7987FA0FB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9" name="Rectangle 546">
              <a:extLst>
                <a:ext uri="{FF2B5EF4-FFF2-40B4-BE49-F238E27FC236}">
                  <a16:creationId xmlns:a16="http://schemas.microsoft.com/office/drawing/2014/main" id="{7C79E4CC-196B-B64B-9640-650396ECAA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0" name="Rectangle 547">
              <a:extLst>
                <a:ext uri="{FF2B5EF4-FFF2-40B4-BE49-F238E27FC236}">
                  <a16:creationId xmlns:a16="http://schemas.microsoft.com/office/drawing/2014/main" id="{71C66151-0966-AE48-A357-03D412824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1" name="Rectangle 548">
              <a:extLst>
                <a:ext uri="{FF2B5EF4-FFF2-40B4-BE49-F238E27FC236}">
                  <a16:creationId xmlns:a16="http://schemas.microsoft.com/office/drawing/2014/main" id="{BF34DA18-D7BE-A64D-A980-0067164BE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2" name="Rectangle 549">
              <a:extLst>
                <a:ext uri="{FF2B5EF4-FFF2-40B4-BE49-F238E27FC236}">
                  <a16:creationId xmlns:a16="http://schemas.microsoft.com/office/drawing/2014/main" id="{8896B6D9-B65F-BD48-BD8D-E7AFD985D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3" name="Rectangle 551">
              <a:extLst>
                <a:ext uri="{FF2B5EF4-FFF2-40B4-BE49-F238E27FC236}">
                  <a16:creationId xmlns:a16="http://schemas.microsoft.com/office/drawing/2014/main" id="{495E0C3D-3B68-6546-911E-639BDA958E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4" name="Rectangle 556">
              <a:extLst>
                <a:ext uri="{FF2B5EF4-FFF2-40B4-BE49-F238E27FC236}">
                  <a16:creationId xmlns:a16="http://schemas.microsoft.com/office/drawing/2014/main" id="{18544127-F671-2F43-8DEF-B1C2A09AB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5" name="Rectangle 557">
              <a:extLst>
                <a:ext uri="{FF2B5EF4-FFF2-40B4-BE49-F238E27FC236}">
                  <a16:creationId xmlns:a16="http://schemas.microsoft.com/office/drawing/2014/main" id="{D2225A93-48B3-3B45-9EB0-4D26B74FC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6" name="Rectangle 558">
              <a:extLst>
                <a:ext uri="{FF2B5EF4-FFF2-40B4-BE49-F238E27FC236}">
                  <a16:creationId xmlns:a16="http://schemas.microsoft.com/office/drawing/2014/main" id="{1BD2FCE2-CC43-E84B-BAAD-7BBA6F107F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7" name="Rectangle 559">
              <a:extLst>
                <a:ext uri="{FF2B5EF4-FFF2-40B4-BE49-F238E27FC236}">
                  <a16:creationId xmlns:a16="http://schemas.microsoft.com/office/drawing/2014/main" id="{8AD16172-00C7-A041-A649-6B0B18B9EB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8" name="Rectangle 560">
              <a:extLst>
                <a:ext uri="{FF2B5EF4-FFF2-40B4-BE49-F238E27FC236}">
                  <a16:creationId xmlns:a16="http://schemas.microsoft.com/office/drawing/2014/main" id="{AE920DE7-B86C-224E-AE23-7F9CDD00AE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9" name="Rectangle 561">
              <a:extLst>
                <a:ext uri="{FF2B5EF4-FFF2-40B4-BE49-F238E27FC236}">
                  <a16:creationId xmlns:a16="http://schemas.microsoft.com/office/drawing/2014/main" id="{F83D9F00-311D-374D-9E5A-760A71B80E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0" name="Rectangle 562">
              <a:extLst>
                <a:ext uri="{FF2B5EF4-FFF2-40B4-BE49-F238E27FC236}">
                  <a16:creationId xmlns:a16="http://schemas.microsoft.com/office/drawing/2014/main" id="{BA99A214-CF1E-A942-80C2-628A1F0F5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1" name="Rectangle 563">
              <a:extLst>
                <a:ext uri="{FF2B5EF4-FFF2-40B4-BE49-F238E27FC236}">
                  <a16:creationId xmlns:a16="http://schemas.microsoft.com/office/drawing/2014/main" id="{F9662A91-CA92-7644-ABA6-CCFD2FF31F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2" name="Rectangle 571">
              <a:extLst>
                <a:ext uri="{FF2B5EF4-FFF2-40B4-BE49-F238E27FC236}">
                  <a16:creationId xmlns:a16="http://schemas.microsoft.com/office/drawing/2014/main" id="{34F626DB-A5E8-8643-85D2-E240603C8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3" name="Rectangle 572">
              <a:extLst>
                <a:ext uri="{FF2B5EF4-FFF2-40B4-BE49-F238E27FC236}">
                  <a16:creationId xmlns:a16="http://schemas.microsoft.com/office/drawing/2014/main" id="{BD376A44-B67E-4746-A5E0-65012BF89F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4" name="Rectangle 573">
              <a:extLst>
                <a:ext uri="{FF2B5EF4-FFF2-40B4-BE49-F238E27FC236}">
                  <a16:creationId xmlns:a16="http://schemas.microsoft.com/office/drawing/2014/main" id="{5E6FC8CE-E3F4-A649-8036-AE1293A1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5" name="Rectangle 574">
              <a:extLst>
                <a:ext uri="{FF2B5EF4-FFF2-40B4-BE49-F238E27FC236}">
                  <a16:creationId xmlns:a16="http://schemas.microsoft.com/office/drawing/2014/main" id="{55EA0626-9BF4-8A44-B877-C8AE86C39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6" name="Rectangle 576">
              <a:extLst>
                <a:ext uri="{FF2B5EF4-FFF2-40B4-BE49-F238E27FC236}">
                  <a16:creationId xmlns:a16="http://schemas.microsoft.com/office/drawing/2014/main" id="{CD40DB69-A2AD-3844-9730-4048A57EE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7" name="Rectangle 577">
              <a:extLst>
                <a:ext uri="{FF2B5EF4-FFF2-40B4-BE49-F238E27FC236}">
                  <a16:creationId xmlns:a16="http://schemas.microsoft.com/office/drawing/2014/main" id="{72CFB621-1874-A344-8BF4-7A80116F5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8" name="Rectangle 578">
              <a:extLst>
                <a:ext uri="{FF2B5EF4-FFF2-40B4-BE49-F238E27FC236}">
                  <a16:creationId xmlns:a16="http://schemas.microsoft.com/office/drawing/2014/main" id="{739FF7EF-7B69-3B41-B286-91A7A0DE7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9" name="Rectangle 579">
              <a:extLst>
                <a:ext uri="{FF2B5EF4-FFF2-40B4-BE49-F238E27FC236}">
                  <a16:creationId xmlns:a16="http://schemas.microsoft.com/office/drawing/2014/main" id="{108C33E1-2B54-CE4C-9858-CD89C295E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0" name="Rectangle 580">
              <a:extLst>
                <a:ext uri="{FF2B5EF4-FFF2-40B4-BE49-F238E27FC236}">
                  <a16:creationId xmlns:a16="http://schemas.microsoft.com/office/drawing/2014/main" id="{269B3503-4068-354F-8C9E-1AEF09357C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1" name="Rectangle 581">
              <a:extLst>
                <a:ext uri="{FF2B5EF4-FFF2-40B4-BE49-F238E27FC236}">
                  <a16:creationId xmlns:a16="http://schemas.microsoft.com/office/drawing/2014/main" id="{24D79381-87D2-6F44-94DD-7D531DED6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2" name="Rectangle 587">
              <a:extLst>
                <a:ext uri="{FF2B5EF4-FFF2-40B4-BE49-F238E27FC236}">
                  <a16:creationId xmlns:a16="http://schemas.microsoft.com/office/drawing/2014/main" id="{39CC5478-7742-B64B-A817-BD73158817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3" name="Rectangle 588">
              <a:extLst>
                <a:ext uri="{FF2B5EF4-FFF2-40B4-BE49-F238E27FC236}">
                  <a16:creationId xmlns:a16="http://schemas.microsoft.com/office/drawing/2014/main" id="{6B1EDB4C-4B29-E24D-8DEA-19CCDC15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4" name="Rectangle 590">
              <a:extLst>
                <a:ext uri="{FF2B5EF4-FFF2-40B4-BE49-F238E27FC236}">
                  <a16:creationId xmlns:a16="http://schemas.microsoft.com/office/drawing/2014/main" id="{C4BF6C5D-CBF5-CA4D-9ACA-2D6E71594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5" name="Rectangle 591">
              <a:extLst>
                <a:ext uri="{FF2B5EF4-FFF2-40B4-BE49-F238E27FC236}">
                  <a16:creationId xmlns:a16="http://schemas.microsoft.com/office/drawing/2014/main" id="{8ECC9527-B93B-BC49-8D81-156BA3E97E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6" name="Rectangle 592">
              <a:extLst>
                <a:ext uri="{FF2B5EF4-FFF2-40B4-BE49-F238E27FC236}">
                  <a16:creationId xmlns:a16="http://schemas.microsoft.com/office/drawing/2014/main" id="{3A282612-4717-DB4B-9552-76B1E06C9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7" name="Rectangle 593">
              <a:extLst>
                <a:ext uri="{FF2B5EF4-FFF2-40B4-BE49-F238E27FC236}">
                  <a16:creationId xmlns:a16="http://schemas.microsoft.com/office/drawing/2014/main" id="{FC90FF58-A800-FE44-AD8F-049FA05A7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8" name="Rectangle 594">
              <a:extLst>
                <a:ext uri="{FF2B5EF4-FFF2-40B4-BE49-F238E27FC236}">
                  <a16:creationId xmlns:a16="http://schemas.microsoft.com/office/drawing/2014/main" id="{03A29715-F3D6-A24D-87CC-83E9A5E32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9" name="Rectangle 595">
              <a:extLst>
                <a:ext uri="{FF2B5EF4-FFF2-40B4-BE49-F238E27FC236}">
                  <a16:creationId xmlns:a16="http://schemas.microsoft.com/office/drawing/2014/main" id="{033EA763-3A30-2947-8A5E-E76F351A51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0" name="Rectangle 596">
              <a:extLst>
                <a:ext uri="{FF2B5EF4-FFF2-40B4-BE49-F238E27FC236}">
                  <a16:creationId xmlns:a16="http://schemas.microsoft.com/office/drawing/2014/main" id="{5F2276FF-C17B-B641-BEE3-7EBE1F1CD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1" name="Rectangle 597">
              <a:extLst>
                <a:ext uri="{FF2B5EF4-FFF2-40B4-BE49-F238E27FC236}">
                  <a16:creationId xmlns:a16="http://schemas.microsoft.com/office/drawing/2014/main" id="{ED9043FB-7B95-024E-9368-B61FC407F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2" name="Rectangle 598">
              <a:extLst>
                <a:ext uri="{FF2B5EF4-FFF2-40B4-BE49-F238E27FC236}">
                  <a16:creationId xmlns:a16="http://schemas.microsoft.com/office/drawing/2014/main" id="{62B9EF5D-F8AD-A948-9933-11DE8EAF95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3" name="Rectangle 599">
              <a:extLst>
                <a:ext uri="{FF2B5EF4-FFF2-40B4-BE49-F238E27FC236}">
                  <a16:creationId xmlns:a16="http://schemas.microsoft.com/office/drawing/2014/main" id="{61A1A327-7980-134D-AD42-AD98DF4128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8" name="Rectangle 604">
              <a:extLst>
                <a:ext uri="{FF2B5EF4-FFF2-40B4-BE49-F238E27FC236}">
                  <a16:creationId xmlns:a16="http://schemas.microsoft.com/office/drawing/2014/main" id="{CDCF6772-B833-3F42-86BA-9D91A4DDE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9" name="Rectangle 605">
              <a:extLst>
                <a:ext uri="{FF2B5EF4-FFF2-40B4-BE49-F238E27FC236}">
                  <a16:creationId xmlns:a16="http://schemas.microsoft.com/office/drawing/2014/main" id="{8D62F796-4588-B945-9DD7-5BCCA6147D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5" name="Group 1194">
            <a:extLst>
              <a:ext uri="{FF2B5EF4-FFF2-40B4-BE49-F238E27FC236}">
                <a16:creationId xmlns:a16="http://schemas.microsoft.com/office/drawing/2014/main" id="{CBEE6316-E69B-1045-B23B-B382AC693B8A}"/>
              </a:ext>
            </a:extLst>
          </p:cNvPr>
          <p:cNvGrpSpPr/>
          <p:nvPr/>
        </p:nvGrpSpPr>
        <p:grpSpPr>
          <a:xfrm>
            <a:off x="4220420" y="3114984"/>
            <a:ext cx="810230" cy="1184082"/>
            <a:chOff x="4103906" y="3114984"/>
            <a:chExt cx="810230" cy="1184082"/>
          </a:xfrm>
        </p:grpSpPr>
        <p:sp>
          <p:nvSpPr>
            <p:cNvPr id="824" name="Rectangle 600">
              <a:extLst>
                <a:ext uri="{FF2B5EF4-FFF2-40B4-BE49-F238E27FC236}">
                  <a16:creationId xmlns:a16="http://schemas.microsoft.com/office/drawing/2014/main" id="{6F7518A5-4846-A842-B844-2071B893D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5" name="Rectangle 601">
              <a:extLst>
                <a:ext uri="{FF2B5EF4-FFF2-40B4-BE49-F238E27FC236}">
                  <a16:creationId xmlns:a16="http://schemas.microsoft.com/office/drawing/2014/main" id="{8FF4A94F-9017-CB4E-BF20-5718EBEF07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6" name="Rectangle 602">
              <a:extLst>
                <a:ext uri="{FF2B5EF4-FFF2-40B4-BE49-F238E27FC236}">
                  <a16:creationId xmlns:a16="http://schemas.microsoft.com/office/drawing/2014/main" id="{74DD9999-1B11-1041-93EF-34C80B0C00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7" name="Rectangle 603">
              <a:extLst>
                <a:ext uri="{FF2B5EF4-FFF2-40B4-BE49-F238E27FC236}">
                  <a16:creationId xmlns:a16="http://schemas.microsoft.com/office/drawing/2014/main" id="{8E6DEFC3-D390-7B4B-8E39-68D52CAE1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0" name="Rectangle 606">
              <a:extLst>
                <a:ext uri="{FF2B5EF4-FFF2-40B4-BE49-F238E27FC236}">
                  <a16:creationId xmlns:a16="http://schemas.microsoft.com/office/drawing/2014/main" id="{246BE1E5-5D2F-E642-B8BE-EFB3ACF017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1" name="Rectangle 607">
              <a:extLst>
                <a:ext uri="{FF2B5EF4-FFF2-40B4-BE49-F238E27FC236}">
                  <a16:creationId xmlns:a16="http://schemas.microsoft.com/office/drawing/2014/main" id="{E24D6EE3-EAD9-DE44-BDB1-A44FCDDFF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2" name="Rectangle 608">
              <a:extLst>
                <a:ext uri="{FF2B5EF4-FFF2-40B4-BE49-F238E27FC236}">
                  <a16:creationId xmlns:a16="http://schemas.microsoft.com/office/drawing/2014/main" id="{8E92B94A-ACA6-C649-A6F8-FF323A2D1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3" name="Rectangle 609">
              <a:extLst>
                <a:ext uri="{FF2B5EF4-FFF2-40B4-BE49-F238E27FC236}">
                  <a16:creationId xmlns:a16="http://schemas.microsoft.com/office/drawing/2014/main" id="{A2E1AD01-132E-4742-A485-E907ADAC5F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4" name="Rectangle 610">
              <a:extLst>
                <a:ext uri="{FF2B5EF4-FFF2-40B4-BE49-F238E27FC236}">
                  <a16:creationId xmlns:a16="http://schemas.microsoft.com/office/drawing/2014/main" id="{BD6F8B09-17AD-9349-89B1-5CD75AC74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5" name="Rectangle 611">
              <a:extLst>
                <a:ext uri="{FF2B5EF4-FFF2-40B4-BE49-F238E27FC236}">
                  <a16:creationId xmlns:a16="http://schemas.microsoft.com/office/drawing/2014/main" id="{B043F4F6-1B52-7D49-8FB7-A9567B4161E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6" name="Rectangle 612">
              <a:extLst>
                <a:ext uri="{FF2B5EF4-FFF2-40B4-BE49-F238E27FC236}">
                  <a16:creationId xmlns:a16="http://schemas.microsoft.com/office/drawing/2014/main" id="{5E99177D-BE93-6A46-81C0-409B1B8E49B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7" name="Rectangle 613">
              <a:extLst>
                <a:ext uri="{FF2B5EF4-FFF2-40B4-BE49-F238E27FC236}">
                  <a16:creationId xmlns:a16="http://schemas.microsoft.com/office/drawing/2014/main" id="{6FFD7F67-AF42-D14D-8D80-4CA956A87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8" name="Rectangle 614">
              <a:extLst>
                <a:ext uri="{FF2B5EF4-FFF2-40B4-BE49-F238E27FC236}">
                  <a16:creationId xmlns:a16="http://schemas.microsoft.com/office/drawing/2014/main" id="{EC3249B9-D8AB-A048-80DC-BF59AB7CC0C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9" name="Rectangle 615">
              <a:extLst>
                <a:ext uri="{FF2B5EF4-FFF2-40B4-BE49-F238E27FC236}">
                  <a16:creationId xmlns:a16="http://schemas.microsoft.com/office/drawing/2014/main" id="{774AA6B5-FB2E-C34D-A27A-BE8126331A4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0" name="Rectangle 616">
              <a:extLst>
                <a:ext uri="{FF2B5EF4-FFF2-40B4-BE49-F238E27FC236}">
                  <a16:creationId xmlns:a16="http://schemas.microsoft.com/office/drawing/2014/main" id="{728A61C0-B080-7E4C-BF44-408CB386C7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1" name="Rectangle 617">
              <a:extLst>
                <a:ext uri="{FF2B5EF4-FFF2-40B4-BE49-F238E27FC236}">
                  <a16:creationId xmlns:a16="http://schemas.microsoft.com/office/drawing/2014/main" id="{E997FF5A-4590-844E-BE04-980D4984CE1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2" name="Rectangle 618">
              <a:extLst>
                <a:ext uri="{FF2B5EF4-FFF2-40B4-BE49-F238E27FC236}">
                  <a16:creationId xmlns:a16="http://schemas.microsoft.com/office/drawing/2014/main" id="{CBDA839C-2A8A-C844-B4EF-1B0A8B494E5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3" name="Rectangle 619">
              <a:extLst>
                <a:ext uri="{FF2B5EF4-FFF2-40B4-BE49-F238E27FC236}">
                  <a16:creationId xmlns:a16="http://schemas.microsoft.com/office/drawing/2014/main" id="{1D6EB8DF-405D-6648-B04B-9728549523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4" name="Rectangle 620">
              <a:extLst>
                <a:ext uri="{FF2B5EF4-FFF2-40B4-BE49-F238E27FC236}">
                  <a16:creationId xmlns:a16="http://schemas.microsoft.com/office/drawing/2014/main" id="{36D3AC8B-7389-494F-B84B-2133A77D25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5" name="Rectangle 621">
              <a:extLst>
                <a:ext uri="{FF2B5EF4-FFF2-40B4-BE49-F238E27FC236}">
                  <a16:creationId xmlns:a16="http://schemas.microsoft.com/office/drawing/2014/main" id="{AF25504C-6587-934B-9235-B9BEEFF22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6" name="Rectangle 622">
              <a:extLst>
                <a:ext uri="{FF2B5EF4-FFF2-40B4-BE49-F238E27FC236}">
                  <a16:creationId xmlns:a16="http://schemas.microsoft.com/office/drawing/2014/main" id="{5743707F-C23A-8E49-9598-A7203C4282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397455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7" name="Rectangle 623">
              <a:extLst>
                <a:ext uri="{FF2B5EF4-FFF2-40B4-BE49-F238E27FC236}">
                  <a16:creationId xmlns:a16="http://schemas.microsoft.com/office/drawing/2014/main" id="{F33629C0-6421-6645-B414-958CD6E0E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409624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8" name="Rectangle 624">
              <a:extLst>
                <a:ext uri="{FF2B5EF4-FFF2-40B4-BE49-F238E27FC236}">
                  <a16:creationId xmlns:a16="http://schemas.microsoft.com/office/drawing/2014/main" id="{B598A21B-EB35-F943-BFC2-FBC07A89D0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48779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9" name="Rectangle 625">
              <a:extLst>
                <a:ext uri="{FF2B5EF4-FFF2-40B4-BE49-F238E27FC236}">
                  <a16:creationId xmlns:a16="http://schemas.microsoft.com/office/drawing/2014/main" id="{22BF9AC9-B2CD-8141-B68B-ACB2B7941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60948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0" name="Rectangle 626">
              <a:extLst>
                <a:ext uri="{FF2B5EF4-FFF2-40B4-BE49-F238E27FC236}">
                  <a16:creationId xmlns:a16="http://schemas.microsoft.com/office/drawing/2014/main" id="{82F07F28-B174-E444-B2CA-4DCB882DE5B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373117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1" name="Rectangle 627">
              <a:extLst>
                <a:ext uri="{FF2B5EF4-FFF2-40B4-BE49-F238E27FC236}">
                  <a16:creationId xmlns:a16="http://schemas.microsoft.com/office/drawing/2014/main" id="{F3862C4C-5A30-3248-890E-64E0AA0D6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85286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2" name="Rectangle 628">
              <a:extLst>
                <a:ext uri="{FF2B5EF4-FFF2-40B4-BE49-F238E27FC236}">
                  <a16:creationId xmlns:a16="http://schemas.microsoft.com/office/drawing/2014/main" id="{0F41F7B4-E401-AD4C-A167-33842692227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24441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3" name="Rectangle 629">
              <a:extLst>
                <a:ext uri="{FF2B5EF4-FFF2-40B4-BE49-F238E27FC236}">
                  <a16:creationId xmlns:a16="http://schemas.microsoft.com/office/drawing/2014/main" id="{203FFB7B-6031-6F40-AF81-347B3D2794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36610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4" name="Rectangle 630">
              <a:extLst>
                <a:ext uri="{FF2B5EF4-FFF2-40B4-BE49-F238E27FC236}">
                  <a16:creationId xmlns:a16="http://schemas.microsoft.com/office/drawing/2014/main" id="{7085183C-E2ED-E244-AD76-3AD3CE6846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421793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5" name="Rectangle 631">
              <a:extLst>
                <a:ext uri="{FF2B5EF4-FFF2-40B4-BE49-F238E27FC236}">
                  <a16:creationId xmlns:a16="http://schemas.microsoft.com/office/drawing/2014/main" id="{8CF9863C-7739-5249-B699-B839FF387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12272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6" name="Rectangle 632">
              <a:extLst>
                <a:ext uri="{FF2B5EF4-FFF2-40B4-BE49-F238E27FC236}">
                  <a16:creationId xmlns:a16="http://schemas.microsoft.com/office/drawing/2014/main" id="{E4DD2771-61C3-6540-A653-ECF8CA66E3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421793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7" name="Rectangle 633">
              <a:extLst>
                <a:ext uri="{FF2B5EF4-FFF2-40B4-BE49-F238E27FC236}">
                  <a16:creationId xmlns:a16="http://schemas.microsoft.com/office/drawing/2014/main" id="{6B95AD74-3E0D-4045-AC15-306F2BEDA1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73117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8" name="Rectangle 634">
              <a:extLst>
                <a:ext uri="{FF2B5EF4-FFF2-40B4-BE49-F238E27FC236}">
                  <a16:creationId xmlns:a16="http://schemas.microsoft.com/office/drawing/2014/main" id="{EC52B170-7920-5045-820D-DFC0F5CAC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85286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9" name="Rectangle 635">
              <a:extLst>
                <a:ext uri="{FF2B5EF4-FFF2-40B4-BE49-F238E27FC236}">
                  <a16:creationId xmlns:a16="http://schemas.microsoft.com/office/drawing/2014/main" id="{1F5A4910-476D-4D46-BE9E-72939C5812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97455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0" name="Rectangle 636">
              <a:extLst>
                <a:ext uri="{FF2B5EF4-FFF2-40B4-BE49-F238E27FC236}">
                  <a16:creationId xmlns:a16="http://schemas.microsoft.com/office/drawing/2014/main" id="{08AE65A9-940D-604A-B0D9-B071B7D4C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409624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1" name="Rectangle 637">
              <a:extLst>
                <a:ext uri="{FF2B5EF4-FFF2-40B4-BE49-F238E27FC236}">
                  <a16:creationId xmlns:a16="http://schemas.microsoft.com/office/drawing/2014/main" id="{F22A92BA-B198-C145-8602-061B386F73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12272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2" name="Rectangle 638">
              <a:extLst>
                <a:ext uri="{FF2B5EF4-FFF2-40B4-BE49-F238E27FC236}">
                  <a16:creationId xmlns:a16="http://schemas.microsoft.com/office/drawing/2014/main" id="{F0A80216-7B50-4441-B807-8E11A9814B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36610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3" name="Rectangle 639">
              <a:extLst>
                <a:ext uri="{FF2B5EF4-FFF2-40B4-BE49-F238E27FC236}">
                  <a16:creationId xmlns:a16="http://schemas.microsoft.com/office/drawing/2014/main" id="{3878E3A7-9C18-1340-B3B5-94212F190A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24441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4" name="Rectangle 640">
              <a:extLst>
                <a:ext uri="{FF2B5EF4-FFF2-40B4-BE49-F238E27FC236}">
                  <a16:creationId xmlns:a16="http://schemas.microsoft.com/office/drawing/2014/main" id="{12EC0469-7CF3-594B-985B-6FE10942B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48779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5" name="Rectangle 641">
              <a:extLst>
                <a:ext uri="{FF2B5EF4-FFF2-40B4-BE49-F238E27FC236}">
                  <a16:creationId xmlns:a16="http://schemas.microsoft.com/office/drawing/2014/main" id="{DBF902B0-748B-4543-9DBA-B491F17A1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60948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6" name="Rectangle 642">
              <a:extLst>
                <a:ext uri="{FF2B5EF4-FFF2-40B4-BE49-F238E27FC236}">
                  <a16:creationId xmlns:a16="http://schemas.microsoft.com/office/drawing/2014/main" id="{9CFCE8BE-A39D-9049-9DE7-1784BBDB95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12272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7" name="Rectangle 643">
              <a:extLst>
                <a:ext uri="{FF2B5EF4-FFF2-40B4-BE49-F238E27FC236}">
                  <a16:creationId xmlns:a16="http://schemas.microsoft.com/office/drawing/2014/main" id="{6D86D0EE-9B24-D74F-ABE2-20EF92821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8" name="Rectangle 644">
              <a:extLst>
                <a:ext uri="{FF2B5EF4-FFF2-40B4-BE49-F238E27FC236}">
                  <a16:creationId xmlns:a16="http://schemas.microsoft.com/office/drawing/2014/main" id="{DA63AD15-0E77-404A-9438-46844BCD9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60948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9" name="Rectangle 645">
              <a:extLst>
                <a:ext uri="{FF2B5EF4-FFF2-40B4-BE49-F238E27FC236}">
                  <a16:creationId xmlns:a16="http://schemas.microsoft.com/office/drawing/2014/main" id="{16AF7945-F9F2-0444-BF78-17CD903ED1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73117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0" name="Rectangle 646">
              <a:extLst>
                <a:ext uri="{FF2B5EF4-FFF2-40B4-BE49-F238E27FC236}">
                  <a16:creationId xmlns:a16="http://schemas.microsoft.com/office/drawing/2014/main" id="{D55B66FF-D2B6-AE44-A8C9-B40E8EC43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85286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1" name="Rectangle 647">
              <a:extLst>
                <a:ext uri="{FF2B5EF4-FFF2-40B4-BE49-F238E27FC236}">
                  <a16:creationId xmlns:a16="http://schemas.microsoft.com/office/drawing/2014/main" id="{4091DBB6-1232-6C46-9F46-58200F6712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2" name="Rectangle 648">
              <a:extLst>
                <a:ext uri="{FF2B5EF4-FFF2-40B4-BE49-F238E27FC236}">
                  <a16:creationId xmlns:a16="http://schemas.microsoft.com/office/drawing/2014/main" id="{EBC39AD0-ADC4-F647-A00D-77F199C50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3" name="Rectangle 649">
              <a:extLst>
                <a:ext uri="{FF2B5EF4-FFF2-40B4-BE49-F238E27FC236}">
                  <a16:creationId xmlns:a16="http://schemas.microsoft.com/office/drawing/2014/main" id="{A8F950EB-CD84-9643-8490-E3EB886BC8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4" name="Rectangle 650">
              <a:extLst>
                <a:ext uri="{FF2B5EF4-FFF2-40B4-BE49-F238E27FC236}">
                  <a16:creationId xmlns:a16="http://schemas.microsoft.com/office/drawing/2014/main" id="{3DF7D13E-2056-1E41-BD08-D7FFB7C032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5" name="Rectangle 651">
              <a:extLst>
                <a:ext uri="{FF2B5EF4-FFF2-40B4-BE49-F238E27FC236}">
                  <a16:creationId xmlns:a16="http://schemas.microsoft.com/office/drawing/2014/main" id="{D2D0D554-9628-D34A-BEF7-22EC8A10F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409624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6" name="Rectangle 652">
              <a:extLst>
                <a:ext uri="{FF2B5EF4-FFF2-40B4-BE49-F238E27FC236}">
                  <a16:creationId xmlns:a16="http://schemas.microsoft.com/office/drawing/2014/main" id="{524ED8D9-8FE8-744D-B6B9-F307C8A72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12272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7" name="Rectangle 653">
              <a:extLst>
                <a:ext uri="{FF2B5EF4-FFF2-40B4-BE49-F238E27FC236}">
                  <a16:creationId xmlns:a16="http://schemas.microsoft.com/office/drawing/2014/main" id="{39927820-C0B5-374C-A8B3-D86FA781D6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8" name="Rectangle 654">
              <a:extLst>
                <a:ext uri="{FF2B5EF4-FFF2-40B4-BE49-F238E27FC236}">
                  <a16:creationId xmlns:a16="http://schemas.microsoft.com/office/drawing/2014/main" id="{36809373-0B80-E142-9DEC-02938AC52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9" name="Rectangle 655">
              <a:extLst>
                <a:ext uri="{FF2B5EF4-FFF2-40B4-BE49-F238E27FC236}">
                  <a16:creationId xmlns:a16="http://schemas.microsoft.com/office/drawing/2014/main" id="{4F93647A-7FCC-5A4A-B3C2-5472F8565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73117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0" name="Rectangle 656">
              <a:extLst>
                <a:ext uri="{FF2B5EF4-FFF2-40B4-BE49-F238E27FC236}">
                  <a16:creationId xmlns:a16="http://schemas.microsoft.com/office/drawing/2014/main" id="{FF219DB7-28C5-A047-A48B-11B31A424E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1" name="Rectangle 657">
              <a:extLst>
                <a:ext uri="{FF2B5EF4-FFF2-40B4-BE49-F238E27FC236}">
                  <a16:creationId xmlns:a16="http://schemas.microsoft.com/office/drawing/2014/main" id="{49ADD39D-013E-1C49-A803-38AA7FE26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2" name="Rectangle 658">
              <a:extLst>
                <a:ext uri="{FF2B5EF4-FFF2-40B4-BE49-F238E27FC236}">
                  <a16:creationId xmlns:a16="http://schemas.microsoft.com/office/drawing/2014/main" id="{678E0BFB-A3F4-FA43-9F87-D0DA42FCDF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3" name="Rectangle 659">
              <a:extLst>
                <a:ext uri="{FF2B5EF4-FFF2-40B4-BE49-F238E27FC236}">
                  <a16:creationId xmlns:a16="http://schemas.microsoft.com/office/drawing/2014/main" id="{62AEACF2-23C4-6D44-B021-53D343B10A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4" name="Rectangle 660">
              <a:extLst>
                <a:ext uri="{FF2B5EF4-FFF2-40B4-BE49-F238E27FC236}">
                  <a16:creationId xmlns:a16="http://schemas.microsoft.com/office/drawing/2014/main" id="{3DFC9FE2-F564-E643-8DD7-D76027B24F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852869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5" name="Rectangle 661">
              <a:extLst>
                <a:ext uri="{FF2B5EF4-FFF2-40B4-BE49-F238E27FC236}">
                  <a16:creationId xmlns:a16="http://schemas.microsoft.com/office/drawing/2014/main" id="{3CD3AA64-2E96-AC41-A8BA-48842EE196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886" name="Group 336">
              <a:extLst>
                <a:ext uri="{FF2B5EF4-FFF2-40B4-BE49-F238E27FC236}">
                  <a16:creationId xmlns:a16="http://schemas.microsoft.com/office/drawing/2014/main" id="{A0DD68BA-22E3-CF49-B503-634148E8A2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32956" y="3114984"/>
              <a:ext cx="81180" cy="1176337"/>
              <a:chOff x="576" y="1008"/>
              <a:chExt cx="96" cy="1392"/>
            </a:xfrm>
          </p:grpSpPr>
          <p:sp>
            <p:nvSpPr>
              <p:cNvPr id="1121" name="Rectangle 337">
                <a:extLst>
                  <a:ext uri="{FF2B5EF4-FFF2-40B4-BE49-F238E27FC236}">
                    <a16:creationId xmlns:a16="http://schemas.microsoft.com/office/drawing/2014/main" id="{33D9F987-27E3-9241-BC1A-CE4EDE57A4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2" name="Rectangle 338">
                <a:extLst>
                  <a:ext uri="{FF2B5EF4-FFF2-40B4-BE49-F238E27FC236}">
                    <a16:creationId xmlns:a16="http://schemas.microsoft.com/office/drawing/2014/main" id="{FDEBC567-A0F4-9143-910B-DADFFD6DE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3" name="Rectangle 339">
                <a:extLst>
                  <a:ext uri="{FF2B5EF4-FFF2-40B4-BE49-F238E27FC236}">
                    <a16:creationId xmlns:a16="http://schemas.microsoft.com/office/drawing/2014/main" id="{B44B84BA-7227-6144-BD84-3A7F297EFA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4" name="Rectangle 340">
                <a:extLst>
                  <a:ext uri="{FF2B5EF4-FFF2-40B4-BE49-F238E27FC236}">
                    <a16:creationId xmlns:a16="http://schemas.microsoft.com/office/drawing/2014/main" id="{2523EB2F-5ABC-3E4E-B0E6-2A81740132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5" name="Rectangle 341">
                <a:extLst>
                  <a:ext uri="{FF2B5EF4-FFF2-40B4-BE49-F238E27FC236}">
                    <a16:creationId xmlns:a16="http://schemas.microsoft.com/office/drawing/2014/main" id="{74855DC8-A6D3-C247-8CD2-59E52B2E4F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6" name="Rectangle 342">
                <a:extLst>
                  <a:ext uri="{FF2B5EF4-FFF2-40B4-BE49-F238E27FC236}">
                    <a16:creationId xmlns:a16="http://schemas.microsoft.com/office/drawing/2014/main" id="{FA91FEE0-3ABD-2740-A45B-585EA54E4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7" name="Rectangle 343">
                <a:extLst>
                  <a:ext uri="{FF2B5EF4-FFF2-40B4-BE49-F238E27FC236}">
                    <a16:creationId xmlns:a16="http://schemas.microsoft.com/office/drawing/2014/main" id="{ACF41B74-A40E-9948-A481-51190A4A9B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8" name="Rectangle 344">
                <a:extLst>
                  <a:ext uri="{FF2B5EF4-FFF2-40B4-BE49-F238E27FC236}">
                    <a16:creationId xmlns:a16="http://schemas.microsoft.com/office/drawing/2014/main" id="{86ABED8E-EE67-7F4A-87B7-BCE4723E0D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9" name="Rectangle 345">
                <a:extLst>
                  <a:ext uri="{FF2B5EF4-FFF2-40B4-BE49-F238E27FC236}">
                    <a16:creationId xmlns:a16="http://schemas.microsoft.com/office/drawing/2014/main" id="{1ECEB695-A7B9-2F46-A4B6-E19201CF7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0" name="Rectangle 346">
                <a:extLst>
                  <a:ext uri="{FF2B5EF4-FFF2-40B4-BE49-F238E27FC236}">
                    <a16:creationId xmlns:a16="http://schemas.microsoft.com/office/drawing/2014/main" id="{977DB660-0ECF-5A42-B5B9-30F0259508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</p:grpSp>
      <p:sp>
        <p:nvSpPr>
          <p:cNvPr id="1187" name="Rectangle 662">
            <a:extLst>
              <a:ext uri="{FF2B5EF4-FFF2-40B4-BE49-F238E27FC236}">
                <a16:creationId xmlns:a16="http://schemas.microsoft.com/office/drawing/2014/main" id="{BCA2C0EC-713F-6D4E-A498-27DA6034E3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3541" y="1462448"/>
            <a:ext cx="848718" cy="1350962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061" name="TextBox 1060">
            <a:extLst>
              <a:ext uri="{FF2B5EF4-FFF2-40B4-BE49-F238E27FC236}">
                <a16:creationId xmlns:a16="http://schemas.microsoft.com/office/drawing/2014/main" id="{52C35270-EC46-D142-A44A-E8AE3F331404}"/>
              </a:ext>
            </a:extLst>
          </p:cNvPr>
          <p:cNvSpPr txBox="1"/>
          <p:nvPr/>
        </p:nvSpPr>
        <p:spPr>
          <a:xfrm>
            <a:off x="813056" y="4338083"/>
            <a:ext cx="41104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[1]                    [2]                      [3]                    </a:t>
            </a:r>
            <a:r>
              <a:rPr lang="en-GB" b="1" dirty="0">
                <a:solidFill>
                  <a:schemeClr val="bg1"/>
                </a:solidFill>
              </a:rPr>
              <a:t>[4]</a:t>
            </a:r>
          </a:p>
        </p:txBody>
      </p: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0C15A7DB-8250-E34D-B482-23552C8203F0}"/>
              </a:ext>
            </a:extLst>
          </p:cNvPr>
          <p:cNvGrpSpPr/>
          <p:nvPr/>
        </p:nvGrpSpPr>
        <p:grpSpPr>
          <a:xfrm>
            <a:off x="7136551" y="1584179"/>
            <a:ext cx="1265079" cy="192874"/>
            <a:chOff x="806734" y="4046186"/>
            <a:chExt cx="1694728" cy="258379"/>
          </a:xfrm>
        </p:grpSpPr>
        <p:sp>
          <p:nvSpPr>
            <p:cNvPr id="1063" name="TextBox 1062">
              <a:extLst>
                <a:ext uri="{FF2B5EF4-FFF2-40B4-BE49-F238E27FC236}">
                  <a16:creationId xmlns:a16="http://schemas.microsoft.com/office/drawing/2014/main" id="{67FF9FFE-616A-5444-A70E-20F50B52A520}"/>
                </a:ext>
              </a:extLst>
            </p:cNvPr>
            <p:cNvSpPr txBox="1"/>
            <p:nvPr/>
          </p:nvSpPr>
          <p:spPr>
            <a:xfrm>
              <a:off x="1402701" y="4046186"/>
              <a:ext cx="1098761" cy="25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</a:rPr>
                <a:t>E. Della Valle</a:t>
              </a:r>
            </a:p>
          </p:txBody>
        </p:sp>
        <p:pic>
          <p:nvPicPr>
            <p:cNvPr id="1064" name="Picture 2" descr="https://mirrors.creativecommons.org/presskit/buttons/88x31/png/by.png">
              <a:extLst>
                <a:ext uri="{FF2B5EF4-FFF2-40B4-BE49-F238E27FC236}">
                  <a16:creationId xmlns:a16="http://schemas.microsoft.com/office/drawing/2014/main" id="{4D1709B6-27B6-8D49-9119-AF6BD3FAD1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734" y="4078829"/>
              <a:ext cx="645190" cy="225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C9A9494A-F70A-9D45-92E8-40BFF409E500}"/>
                </a:ext>
              </a:extLst>
            </p:cNvPr>
            <p:cNvSpPr/>
            <p:nvPr/>
          </p:nvSpPr>
          <p:spPr>
            <a:xfrm>
              <a:off x="806734" y="4078829"/>
              <a:ext cx="1633835" cy="225736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0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A52E2-56CE-B742-8AF4-23B8AD48BF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53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319B787-50A1-4E44-8594-688CE8308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942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53C2C-919A-B448-9017-14757ED3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Tumbling windows</a:t>
            </a:r>
          </a:p>
        </p:txBody>
      </p:sp>
      <p:grpSp>
        <p:nvGrpSpPr>
          <p:cNvPr id="1191" name="Group 1190">
            <a:extLst>
              <a:ext uri="{FF2B5EF4-FFF2-40B4-BE49-F238E27FC236}">
                <a16:creationId xmlns:a16="http://schemas.microsoft.com/office/drawing/2014/main" id="{E7D69D51-812A-E54C-A00D-A67197DF40F9}"/>
              </a:ext>
            </a:extLst>
          </p:cNvPr>
          <p:cNvGrpSpPr/>
          <p:nvPr/>
        </p:nvGrpSpPr>
        <p:grpSpPr>
          <a:xfrm>
            <a:off x="620233" y="1550931"/>
            <a:ext cx="5955192" cy="1184082"/>
            <a:chOff x="620233" y="1550931"/>
            <a:chExt cx="5955192" cy="1184082"/>
          </a:xfrm>
        </p:grpSpPr>
        <p:grpSp>
          <p:nvGrpSpPr>
            <p:cNvPr id="5" name="Group 336">
              <a:extLst>
                <a:ext uri="{FF2B5EF4-FFF2-40B4-BE49-F238E27FC236}">
                  <a16:creationId xmlns:a16="http://schemas.microsoft.com/office/drawing/2014/main" id="{E6FBB563-DB82-D94C-8D85-AB63261F7D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0233" y="1558676"/>
              <a:ext cx="81180" cy="1176337"/>
              <a:chOff x="576" y="1008"/>
              <a:chExt cx="96" cy="1392"/>
            </a:xfrm>
          </p:grpSpPr>
          <p:sp>
            <p:nvSpPr>
              <p:cNvPr id="321" name="Rectangle 337">
                <a:extLst>
                  <a:ext uri="{FF2B5EF4-FFF2-40B4-BE49-F238E27FC236}">
                    <a16:creationId xmlns:a16="http://schemas.microsoft.com/office/drawing/2014/main" id="{CD29AA00-BD3F-8340-8B9D-7CA81E14F6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2" name="Rectangle 338">
                <a:extLst>
                  <a:ext uri="{FF2B5EF4-FFF2-40B4-BE49-F238E27FC236}">
                    <a16:creationId xmlns:a16="http://schemas.microsoft.com/office/drawing/2014/main" id="{68A17C20-E35E-414E-85E1-19602ABAE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3" name="Rectangle 339">
                <a:extLst>
                  <a:ext uri="{FF2B5EF4-FFF2-40B4-BE49-F238E27FC236}">
                    <a16:creationId xmlns:a16="http://schemas.microsoft.com/office/drawing/2014/main" id="{7DE56E56-9D81-0545-8E6E-A6DD170C4A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4" name="Rectangle 340">
                <a:extLst>
                  <a:ext uri="{FF2B5EF4-FFF2-40B4-BE49-F238E27FC236}">
                    <a16:creationId xmlns:a16="http://schemas.microsoft.com/office/drawing/2014/main" id="{B5F60F4A-AC72-E04D-9B89-1CC10DCFBE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5" name="Rectangle 341">
                <a:extLst>
                  <a:ext uri="{FF2B5EF4-FFF2-40B4-BE49-F238E27FC236}">
                    <a16:creationId xmlns:a16="http://schemas.microsoft.com/office/drawing/2014/main" id="{B59C0F0C-6A76-2D4A-BD60-4192737DA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6" name="Rectangle 342">
                <a:extLst>
                  <a:ext uri="{FF2B5EF4-FFF2-40B4-BE49-F238E27FC236}">
                    <a16:creationId xmlns:a16="http://schemas.microsoft.com/office/drawing/2014/main" id="{9F4FAAE0-EC87-5944-A48A-E16F4674B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7" name="Rectangle 343">
                <a:extLst>
                  <a:ext uri="{FF2B5EF4-FFF2-40B4-BE49-F238E27FC236}">
                    <a16:creationId xmlns:a16="http://schemas.microsoft.com/office/drawing/2014/main" id="{99F17234-D9D1-BD4F-BBF7-4E4AD3361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8" name="Rectangle 344">
                <a:extLst>
                  <a:ext uri="{FF2B5EF4-FFF2-40B4-BE49-F238E27FC236}">
                    <a16:creationId xmlns:a16="http://schemas.microsoft.com/office/drawing/2014/main" id="{B5497CA9-EA98-F842-BA10-B8680644BE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9" name="Rectangle 345">
                <a:extLst>
                  <a:ext uri="{FF2B5EF4-FFF2-40B4-BE49-F238E27FC236}">
                    <a16:creationId xmlns:a16="http://schemas.microsoft.com/office/drawing/2014/main" id="{E0800FD3-29EC-A34A-8E89-0CC0E38C95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0" name="Rectangle 346">
                <a:extLst>
                  <a:ext uri="{FF2B5EF4-FFF2-40B4-BE49-F238E27FC236}">
                    <a16:creationId xmlns:a16="http://schemas.microsoft.com/office/drawing/2014/main" id="{56E1A404-8812-4748-95FB-6EB02C89C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" name="Group 347">
              <a:extLst>
                <a:ext uri="{FF2B5EF4-FFF2-40B4-BE49-F238E27FC236}">
                  <a16:creationId xmlns:a16="http://schemas.microsoft.com/office/drawing/2014/main" id="{DE1E7134-965E-C24A-A15C-F61554749C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2003" y="1558676"/>
              <a:ext cx="81180" cy="1176337"/>
              <a:chOff x="720" y="1008"/>
              <a:chExt cx="96" cy="1392"/>
            </a:xfrm>
          </p:grpSpPr>
          <p:sp>
            <p:nvSpPr>
              <p:cNvPr id="311" name="Rectangle 348">
                <a:extLst>
                  <a:ext uri="{FF2B5EF4-FFF2-40B4-BE49-F238E27FC236}">
                    <a16:creationId xmlns:a16="http://schemas.microsoft.com/office/drawing/2014/main" id="{5C9119B7-A812-3C4A-A042-423A5685B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2" name="Rectangle 349">
                <a:extLst>
                  <a:ext uri="{FF2B5EF4-FFF2-40B4-BE49-F238E27FC236}">
                    <a16:creationId xmlns:a16="http://schemas.microsoft.com/office/drawing/2014/main" id="{ECF350C1-AB68-954B-BFF8-E3BEEB2C1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3" name="Rectangle 350">
                <a:extLst>
                  <a:ext uri="{FF2B5EF4-FFF2-40B4-BE49-F238E27FC236}">
                    <a16:creationId xmlns:a16="http://schemas.microsoft.com/office/drawing/2014/main" id="{2651900B-0069-5343-AEA4-58BB3F39AB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4" name="Rectangle 351">
                <a:extLst>
                  <a:ext uri="{FF2B5EF4-FFF2-40B4-BE49-F238E27FC236}">
                    <a16:creationId xmlns:a16="http://schemas.microsoft.com/office/drawing/2014/main" id="{10698382-9C22-9744-ABC1-1B301049A1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5" name="Rectangle 352">
                <a:extLst>
                  <a:ext uri="{FF2B5EF4-FFF2-40B4-BE49-F238E27FC236}">
                    <a16:creationId xmlns:a16="http://schemas.microsoft.com/office/drawing/2014/main" id="{C92D3227-B4CA-D449-9BA8-0B5DF8983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6" name="Rectangle 353">
                <a:extLst>
                  <a:ext uri="{FF2B5EF4-FFF2-40B4-BE49-F238E27FC236}">
                    <a16:creationId xmlns:a16="http://schemas.microsoft.com/office/drawing/2014/main" id="{81E50C3B-9CC2-B249-AB47-F5A87D1038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7" name="Rectangle 354">
                <a:extLst>
                  <a:ext uri="{FF2B5EF4-FFF2-40B4-BE49-F238E27FC236}">
                    <a16:creationId xmlns:a16="http://schemas.microsoft.com/office/drawing/2014/main" id="{67CB6D31-E7DB-3740-8890-EF5927CF50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8" name="Rectangle 355">
                <a:extLst>
                  <a:ext uri="{FF2B5EF4-FFF2-40B4-BE49-F238E27FC236}">
                    <a16:creationId xmlns:a16="http://schemas.microsoft.com/office/drawing/2014/main" id="{BC4D5A46-CC16-EF4B-8BA5-5A8CDCAD41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9" name="Rectangle 356">
                <a:extLst>
                  <a:ext uri="{FF2B5EF4-FFF2-40B4-BE49-F238E27FC236}">
                    <a16:creationId xmlns:a16="http://schemas.microsoft.com/office/drawing/2014/main" id="{BC709261-F078-874B-8B88-12BD9FC7F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0" name="Rectangle 357">
                <a:extLst>
                  <a:ext uri="{FF2B5EF4-FFF2-40B4-BE49-F238E27FC236}">
                    <a16:creationId xmlns:a16="http://schemas.microsoft.com/office/drawing/2014/main" id="{8A3564DD-0ED4-474C-9F04-43932C576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" name="Group 358">
              <a:extLst>
                <a:ext uri="{FF2B5EF4-FFF2-40B4-BE49-F238E27FC236}">
                  <a16:creationId xmlns:a16="http://schemas.microsoft.com/office/drawing/2014/main" id="{029A62CF-A1BB-1A4A-9250-979DC0F558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3772" y="1558676"/>
              <a:ext cx="81180" cy="1176337"/>
              <a:chOff x="864" y="1008"/>
              <a:chExt cx="96" cy="1392"/>
            </a:xfrm>
          </p:grpSpPr>
          <p:sp>
            <p:nvSpPr>
              <p:cNvPr id="301" name="Rectangle 359">
                <a:extLst>
                  <a:ext uri="{FF2B5EF4-FFF2-40B4-BE49-F238E27FC236}">
                    <a16:creationId xmlns:a16="http://schemas.microsoft.com/office/drawing/2014/main" id="{4C6B2960-7CDF-6F4C-A9B4-68CDB0460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2" name="Rectangle 360">
                <a:extLst>
                  <a:ext uri="{FF2B5EF4-FFF2-40B4-BE49-F238E27FC236}">
                    <a16:creationId xmlns:a16="http://schemas.microsoft.com/office/drawing/2014/main" id="{2B145AF1-F37A-CF4F-BBE4-CFBFFDE3A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3" name="Rectangle 361">
                <a:extLst>
                  <a:ext uri="{FF2B5EF4-FFF2-40B4-BE49-F238E27FC236}">
                    <a16:creationId xmlns:a16="http://schemas.microsoft.com/office/drawing/2014/main" id="{DDFE3B3B-B405-894C-9C3F-6D3DF4406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4" name="Rectangle 362">
                <a:extLst>
                  <a:ext uri="{FF2B5EF4-FFF2-40B4-BE49-F238E27FC236}">
                    <a16:creationId xmlns:a16="http://schemas.microsoft.com/office/drawing/2014/main" id="{A76A2CA9-E030-1642-813F-7AD9E9EE8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5" name="Rectangle 363">
                <a:extLst>
                  <a:ext uri="{FF2B5EF4-FFF2-40B4-BE49-F238E27FC236}">
                    <a16:creationId xmlns:a16="http://schemas.microsoft.com/office/drawing/2014/main" id="{F1225E9F-187E-714D-9B6E-78277FFF0C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6" name="Rectangle 364">
                <a:extLst>
                  <a:ext uri="{FF2B5EF4-FFF2-40B4-BE49-F238E27FC236}">
                    <a16:creationId xmlns:a16="http://schemas.microsoft.com/office/drawing/2014/main" id="{37EEA022-00DC-9C4C-8469-DF410B60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7" name="Rectangle 365">
                <a:extLst>
                  <a:ext uri="{FF2B5EF4-FFF2-40B4-BE49-F238E27FC236}">
                    <a16:creationId xmlns:a16="http://schemas.microsoft.com/office/drawing/2014/main" id="{E5EECC98-4FF4-4844-93A0-7C54E8E1A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8" name="Rectangle 366">
                <a:extLst>
                  <a:ext uri="{FF2B5EF4-FFF2-40B4-BE49-F238E27FC236}">
                    <a16:creationId xmlns:a16="http://schemas.microsoft.com/office/drawing/2014/main" id="{21CB62FE-E47A-EB4F-8D3E-4CADDEF9D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9" name="Rectangle 367">
                <a:extLst>
                  <a:ext uri="{FF2B5EF4-FFF2-40B4-BE49-F238E27FC236}">
                    <a16:creationId xmlns:a16="http://schemas.microsoft.com/office/drawing/2014/main" id="{016DA46E-D19B-3542-833A-46A3BD1F1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0" name="Rectangle 368">
                <a:extLst>
                  <a:ext uri="{FF2B5EF4-FFF2-40B4-BE49-F238E27FC236}">
                    <a16:creationId xmlns:a16="http://schemas.microsoft.com/office/drawing/2014/main" id="{A78E3F74-6F47-094F-A66A-4F8A54AE2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" name="Group 369">
              <a:extLst>
                <a:ext uri="{FF2B5EF4-FFF2-40B4-BE49-F238E27FC236}">
                  <a16:creationId xmlns:a16="http://schemas.microsoft.com/office/drawing/2014/main" id="{0357B93A-3DFC-E846-B4CC-5817929042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5542" y="1558676"/>
              <a:ext cx="81180" cy="1176337"/>
              <a:chOff x="1008" y="1008"/>
              <a:chExt cx="96" cy="1392"/>
            </a:xfrm>
          </p:grpSpPr>
          <p:sp>
            <p:nvSpPr>
              <p:cNvPr id="291" name="Rectangle 370">
                <a:extLst>
                  <a:ext uri="{FF2B5EF4-FFF2-40B4-BE49-F238E27FC236}">
                    <a16:creationId xmlns:a16="http://schemas.microsoft.com/office/drawing/2014/main" id="{0FD12746-0E76-4948-8D56-0E858B05F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2" name="Rectangle 371">
                <a:extLst>
                  <a:ext uri="{FF2B5EF4-FFF2-40B4-BE49-F238E27FC236}">
                    <a16:creationId xmlns:a16="http://schemas.microsoft.com/office/drawing/2014/main" id="{90D5E12D-E277-D84C-AAF8-5A3D4E62E4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3" name="Rectangle 372">
                <a:extLst>
                  <a:ext uri="{FF2B5EF4-FFF2-40B4-BE49-F238E27FC236}">
                    <a16:creationId xmlns:a16="http://schemas.microsoft.com/office/drawing/2014/main" id="{D8083F5E-858F-4C49-8E1D-B75785A93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4" name="Rectangle 373">
                <a:extLst>
                  <a:ext uri="{FF2B5EF4-FFF2-40B4-BE49-F238E27FC236}">
                    <a16:creationId xmlns:a16="http://schemas.microsoft.com/office/drawing/2014/main" id="{1ED763C9-562A-D34D-AB18-884EBB610F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5" name="Rectangle 374">
                <a:extLst>
                  <a:ext uri="{FF2B5EF4-FFF2-40B4-BE49-F238E27FC236}">
                    <a16:creationId xmlns:a16="http://schemas.microsoft.com/office/drawing/2014/main" id="{584B5DFE-5709-E14F-9977-226F0D549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6" name="Rectangle 375">
                <a:extLst>
                  <a:ext uri="{FF2B5EF4-FFF2-40B4-BE49-F238E27FC236}">
                    <a16:creationId xmlns:a16="http://schemas.microsoft.com/office/drawing/2014/main" id="{637D7E13-4616-6543-B753-7A9F1D2AC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7" name="Rectangle 376">
                <a:extLst>
                  <a:ext uri="{FF2B5EF4-FFF2-40B4-BE49-F238E27FC236}">
                    <a16:creationId xmlns:a16="http://schemas.microsoft.com/office/drawing/2014/main" id="{87A6F5F3-3EAB-0748-894E-82F5C5D51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8" name="Rectangle 377">
                <a:extLst>
                  <a:ext uri="{FF2B5EF4-FFF2-40B4-BE49-F238E27FC236}">
                    <a16:creationId xmlns:a16="http://schemas.microsoft.com/office/drawing/2014/main" id="{1B683761-848F-0A4C-A142-9744AD39E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9" name="Rectangle 378">
                <a:extLst>
                  <a:ext uri="{FF2B5EF4-FFF2-40B4-BE49-F238E27FC236}">
                    <a16:creationId xmlns:a16="http://schemas.microsoft.com/office/drawing/2014/main" id="{4F0C7B06-CFF6-6740-9435-94A6D67B0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0" name="Rectangle 379">
                <a:extLst>
                  <a:ext uri="{FF2B5EF4-FFF2-40B4-BE49-F238E27FC236}">
                    <a16:creationId xmlns:a16="http://schemas.microsoft.com/office/drawing/2014/main" id="{3C54A581-072D-E841-963F-95CC6538C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9" name="Group 380">
              <a:extLst>
                <a:ext uri="{FF2B5EF4-FFF2-40B4-BE49-F238E27FC236}">
                  <a16:creationId xmlns:a16="http://schemas.microsoft.com/office/drawing/2014/main" id="{01A50754-B000-BE4F-8A7B-4879689CB8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07311" y="1558676"/>
              <a:ext cx="81180" cy="1176337"/>
              <a:chOff x="1152" y="1008"/>
              <a:chExt cx="96" cy="1392"/>
            </a:xfrm>
          </p:grpSpPr>
          <p:sp>
            <p:nvSpPr>
              <p:cNvPr id="281" name="Rectangle 381">
                <a:extLst>
                  <a:ext uri="{FF2B5EF4-FFF2-40B4-BE49-F238E27FC236}">
                    <a16:creationId xmlns:a16="http://schemas.microsoft.com/office/drawing/2014/main" id="{A4F7504F-FCA9-774F-A8B4-21118DE99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2" name="Rectangle 382">
                <a:extLst>
                  <a:ext uri="{FF2B5EF4-FFF2-40B4-BE49-F238E27FC236}">
                    <a16:creationId xmlns:a16="http://schemas.microsoft.com/office/drawing/2014/main" id="{33A502DC-EC6B-4042-BB25-684ACE0E5B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3" name="Rectangle 383">
                <a:extLst>
                  <a:ext uri="{FF2B5EF4-FFF2-40B4-BE49-F238E27FC236}">
                    <a16:creationId xmlns:a16="http://schemas.microsoft.com/office/drawing/2014/main" id="{AE2C810A-1AB7-3E43-A3CE-BD70858555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4" name="Rectangle 384">
                <a:extLst>
                  <a:ext uri="{FF2B5EF4-FFF2-40B4-BE49-F238E27FC236}">
                    <a16:creationId xmlns:a16="http://schemas.microsoft.com/office/drawing/2014/main" id="{DD499222-239D-7446-8D5E-CCBB7A3F86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5" name="Rectangle 385">
                <a:extLst>
                  <a:ext uri="{FF2B5EF4-FFF2-40B4-BE49-F238E27FC236}">
                    <a16:creationId xmlns:a16="http://schemas.microsoft.com/office/drawing/2014/main" id="{4740B9A7-FB04-344C-BDB2-33B6593DB9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6" name="Rectangle 386">
                <a:extLst>
                  <a:ext uri="{FF2B5EF4-FFF2-40B4-BE49-F238E27FC236}">
                    <a16:creationId xmlns:a16="http://schemas.microsoft.com/office/drawing/2014/main" id="{E33DCE5F-217B-8A4F-812C-F5549BA1E9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7" name="Rectangle 387">
                <a:extLst>
                  <a:ext uri="{FF2B5EF4-FFF2-40B4-BE49-F238E27FC236}">
                    <a16:creationId xmlns:a16="http://schemas.microsoft.com/office/drawing/2014/main" id="{AD1CF683-F3CF-B84B-9312-D2EDC5C773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8" name="Rectangle 388">
                <a:extLst>
                  <a:ext uri="{FF2B5EF4-FFF2-40B4-BE49-F238E27FC236}">
                    <a16:creationId xmlns:a16="http://schemas.microsoft.com/office/drawing/2014/main" id="{D7873808-2DC2-8146-BFD7-6EA3A351E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9" name="Rectangle 389">
                <a:extLst>
                  <a:ext uri="{FF2B5EF4-FFF2-40B4-BE49-F238E27FC236}">
                    <a16:creationId xmlns:a16="http://schemas.microsoft.com/office/drawing/2014/main" id="{DB735B7B-AE3A-C847-86AF-BE589BB4B9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0" name="Rectangle 390">
                <a:extLst>
                  <a:ext uri="{FF2B5EF4-FFF2-40B4-BE49-F238E27FC236}">
                    <a16:creationId xmlns:a16="http://schemas.microsoft.com/office/drawing/2014/main" id="{08D4EB4F-9FB5-164C-90CE-FF6F78660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11" name="Rectangle 392">
              <a:extLst>
                <a:ext uri="{FF2B5EF4-FFF2-40B4-BE49-F238E27FC236}">
                  <a16:creationId xmlns:a16="http://schemas.microsoft.com/office/drawing/2014/main" id="{DF390F3B-F5E2-A84D-A97A-90C618A09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" name="Rectangle 393">
              <a:extLst>
                <a:ext uri="{FF2B5EF4-FFF2-40B4-BE49-F238E27FC236}">
                  <a16:creationId xmlns:a16="http://schemas.microsoft.com/office/drawing/2014/main" id="{18EC09CF-D646-2742-BF6B-8667E3FFB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92374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" name="Rectangle 394">
              <a:extLst>
                <a:ext uri="{FF2B5EF4-FFF2-40B4-BE49-F238E27FC236}">
                  <a16:creationId xmlns:a16="http://schemas.microsoft.com/office/drawing/2014/main" id="{2CA89C99-081C-1B44-B9CF-235B78AC5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" name="Rectangle 395">
              <a:extLst>
                <a:ext uri="{FF2B5EF4-FFF2-40B4-BE49-F238E27FC236}">
                  <a16:creationId xmlns:a16="http://schemas.microsoft.com/office/drawing/2014/main" id="{BE25F43C-CE44-0C45-9B34-84EFC9845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" name="Rectangle 396">
              <a:extLst>
                <a:ext uri="{FF2B5EF4-FFF2-40B4-BE49-F238E27FC236}">
                  <a16:creationId xmlns:a16="http://schemas.microsoft.com/office/drawing/2014/main" id="{BB66D5FC-10C9-564E-8998-028B2C644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" name="Rectangle 397">
              <a:extLst>
                <a:ext uri="{FF2B5EF4-FFF2-40B4-BE49-F238E27FC236}">
                  <a16:creationId xmlns:a16="http://schemas.microsoft.com/office/drawing/2014/main" id="{4FB84482-99DC-DF4B-AC4F-9026E3D48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" name="Rectangle 398">
              <a:extLst>
                <a:ext uri="{FF2B5EF4-FFF2-40B4-BE49-F238E27FC236}">
                  <a16:creationId xmlns:a16="http://schemas.microsoft.com/office/drawing/2014/main" id="{5C50B383-593C-0644-9282-EFC668985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" name="Rectangle 399">
              <a:extLst>
                <a:ext uri="{FF2B5EF4-FFF2-40B4-BE49-F238E27FC236}">
                  <a16:creationId xmlns:a16="http://schemas.microsoft.com/office/drawing/2014/main" id="{A9181180-D4E1-B84F-AC59-B24A944AC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" name="Rectangle 400">
              <a:extLst>
                <a:ext uri="{FF2B5EF4-FFF2-40B4-BE49-F238E27FC236}">
                  <a16:creationId xmlns:a16="http://schemas.microsoft.com/office/drawing/2014/main" id="{EE74E769-46FF-1C4A-A823-27986A568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" name="Rectangle 401">
              <a:extLst>
                <a:ext uri="{FF2B5EF4-FFF2-40B4-BE49-F238E27FC236}">
                  <a16:creationId xmlns:a16="http://schemas.microsoft.com/office/drawing/2014/main" id="{EBB29BE2-6A8D-7542-99CD-4C69B2926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" name="Rectangle 402">
              <a:extLst>
                <a:ext uri="{FF2B5EF4-FFF2-40B4-BE49-F238E27FC236}">
                  <a16:creationId xmlns:a16="http://schemas.microsoft.com/office/drawing/2014/main" id="{83E43F6F-9B4A-054B-985F-42B74A2BE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" name="Rectangle 403">
              <a:extLst>
                <a:ext uri="{FF2B5EF4-FFF2-40B4-BE49-F238E27FC236}">
                  <a16:creationId xmlns:a16="http://schemas.microsoft.com/office/drawing/2014/main" id="{0F4E6ACC-6ECD-F14F-8A18-F43DC2E9F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" name="Rectangle 404">
              <a:extLst>
                <a:ext uri="{FF2B5EF4-FFF2-40B4-BE49-F238E27FC236}">
                  <a16:creationId xmlns:a16="http://schemas.microsoft.com/office/drawing/2014/main" id="{F3FDD8DA-36B5-3542-9878-F33B748BA5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" name="Rectangle 405">
              <a:extLst>
                <a:ext uri="{FF2B5EF4-FFF2-40B4-BE49-F238E27FC236}">
                  <a16:creationId xmlns:a16="http://schemas.microsoft.com/office/drawing/2014/main" id="{B4C899FE-15D9-2441-A88E-24DAC5D05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" name="Rectangle 406">
              <a:extLst>
                <a:ext uri="{FF2B5EF4-FFF2-40B4-BE49-F238E27FC236}">
                  <a16:creationId xmlns:a16="http://schemas.microsoft.com/office/drawing/2014/main" id="{0876C268-BEDF-D54E-8807-79E6DC473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" name="Rectangle 407">
              <a:extLst>
                <a:ext uri="{FF2B5EF4-FFF2-40B4-BE49-F238E27FC236}">
                  <a16:creationId xmlns:a16="http://schemas.microsoft.com/office/drawing/2014/main" id="{9CB800A9-4B96-A443-8993-6EEC75104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" name="Rectangle 408">
              <a:extLst>
                <a:ext uri="{FF2B5EF4-FFF2-40B4-BE49-F238E27FC236}">
                  <a16:creationId xmlns:a16="http://schemas.microsoft.com/office/drawing/2014/main" id="{85869E11-95D1-3449-AB2F-CFB039506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" name="Rectangle 409">
              <a:extLst>
                <a:ext uri="{FF2B5EF4-FFF2-40B4-BE49-F238E27FC236}">
                  <a16:creationId xmlns:a16="http://schemas.microsoft.com/office/drawing/2014/main" id="{6C3EB3CE-233F-5F42-B6AE-4E83B3ED7F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9" name="Rectangle 410">
              <a:extLst>
                <a:ext uri="{FF2B5EF4-FFF2-40B4-BE49-F238E27FC236}">
                  <a16:creationId xmlns:a16="http://schemas.microsoft.com/office/drawing/2014/main" id="{E2506B60-A5F2-A44F-B8B3-35D77029C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0" name="Rectangle 411">
              <a:extLst>
                <a:ext uri="{FF2B5EF4-FFF2-40B4-BE49-F238E27FC236}">
                  <a16:creationId xmlns:a16="http://schemas.microsoft.com/office/drawing/2014/main" id="{F4FFB72F-E41A-9642-BD64-783469579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1" name="Rectangle 412">
              <a:extLst>
                <a:ext uri="{FF2B5EF4-FFF2-40B4-BE49-F238E27FC236}">
                  <a16:creationId xmlns:a16="http://schemas.microsoft.com/office/drawing/2014/main" id="{BD10A6FF-5D6D-4245-879E-BE9EED90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2" name="Rectangle 413">
              <a:extLst>
                <a:ext uri="{FF2B5EF4-FFF2-40B4-BE49-F238E27FC236}">
                  <a16:creationId xmlns:a16="http://schemas.microsoft.com/office/drawing/2014/main" id="{77DD5412-4249-1D4F-A298-1F16BBBA9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3" name="Rectangle 414">
              <a:extLst>
                <a:ext uri="{FF2B5EF4-FFF2-40B4-BE49-F238E27FC236}">
                  <a16:creationId xmlns:a16="http://schemas.microsoft.com/office/drawing/2014/main" id="{0DB9352B-E8AD-8544-9096-8C51E85C0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" name="Rectangle 415">
              <a:extLst>
                <a:ext uri="{FF2B5EF4-FFF2-40B4-BE49-F238E27FC236}">
                  <a16:creationId xmlns:a16="http://schemas.microsoft.com/office/drawing/2014/main" id="{DD174B90-BDE3-954A-B41A-B4E2E7A7A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" name="Rectangle 416">
              <a:extLst>
                <a:ext uri="{FF2B5EF4-FFF2-40B4-BE49-F238E27FC236}">
                  <a16:creationId xmlns:a16="http://schemas.microsoft.com/office/drawing/2014/main" id="{CEA73693-9FE3-9946-A6BE-3A0DCEE9F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" name="Rectangle 417">
              <a:extLst>
                <a:ext uri="{FF2B5EF4-FFF2-40B4-BE49-F238E27FC236}">
                  <a16:creationId xmlns:a16="http://schemas.microsoft.com/office/drawing/2014/main" id="{FFE638AF-083A-CC40-A029-8D7301DF0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80205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" name="Rectangle 418">
              <a:extLst>
                <a:ext uri="{FF2B5EF4-FFF2-40B4-BE49-F238E27FC236}">
                  <a16:creationId xmlns:a16="http://schemas.microsoft.com/office/drawing/2014/main" id="{8E6F16B3-B39D-AA44-BE80-5E1B86BA6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65388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" name="Rectangle 419">
              <a:extLst>
                <a:ext uri="{FF2B5EF4-FFF2-40B4-BE49-F238E27FC236}">
                  <a16:creationId xmlns:a16="http://schemas.microsoft.com/office/drawing/2014/main" id="{A88621D4-5EF5-DA47-8F85-B44D9C459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" name="Rectangle 420">
              <a:extLst>
                <a:ext uri="{FF2B5EF4-FFF2-40B4-BE49-F238E27FC236}">
                  <a16:creationId xmlns:a16="http://schemas.microsoft.com/office/drawing/2014/main" id="{A51B6E7D-9F00-C341-8BA8-871078DB9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" name="Rectangle 421">
              <a:extLst>
                <a:ext uri="{FF2B5EF4-FFF2-40B4-BE49-F238E27FC236}">
                  <a16:creationId xmlns:a16="http://schemas.microsoft.com/office/drawing/2014/main" id="{17062D63-562F-6F42-B133-B125475C5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" name="Rectangle 422">
              <a:extLst>
                <a:ext uri="{FF2B5EF4-FFF2-40B4-BE49-F238E27FC236}">
                  <a16:creationId xmlns:a16="http://schemas.microsoft.com/office/drawing/2014/main" id="{44CF6BA0-FCF0-E341-A31E-1A804BC52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2" name="Rectangle 423">
              <a:extLst>
                <a:ext uri="{FF2B5EF4-FFF2-40B4-BE49-F238E27FC236}">
                  <a16:creationId xmlns:a16="http://schemas.microsoft.com/office/drawing/2014/main" id="{02D39C43-4793-2E4C-A505-B25F981C3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3" name="Rectangle 424">
              <a:extLst>
                <a:ext uri="{FF2B5EF4-FFF2-40B4-BE49-F238E27FC236}">
                  <a16:creationId xmlns:a16="http://schemas.microsoft.com/office/drawing/2014/main" id="{A9626096-8A43-B44B-867C-740BC59299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4" name="Rectangle 425">
              <a:extLst>
                <a:ext uri="{FF2B5EF4-FFF2-40B4-BE49-F238E27FC236}">
                  <a16:creationId xmlns:a16="http://schemas.microsoft.com/office/drawing/2014/main" id="{3562334B-B428-EE49-B063-B54306403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53219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" name="Rectangle 426">
              <a:extLst>
                <a:ext uri="{FF2B5EF4-FFF2-40B4-BE49-F238E27FC236}">
                  <a16:creationId xmlns:a16="http://schemas.microsoft.com/office/drawing/2014/main" id="{E5EAAC23-7F19-1244-8610-0FD7FF7808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" name="Rectangle 427">
              <a:extLst>
                <a:ext uri="{FF2B5EF4-FFF2-40B4-BE49-F238E27FC236}">
                  <a16:creationId xmlns:a16="http://schemas.microsoft.com/office/drawing/2014/main" id="{5434096D-FCDD-7E44-8C39-1AEE2B834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" name="Rectangle 428">
              <a:extLst>
                <a:ext uri="{FF2B5EF4-FFF2-40B4-BE49-F238E27FC236}">
                  <a16:creationId xmlns:a16="http://schemas.microsoft.com/office/drawing/2014/main" id="{00BBA801-120F-C745-9711-603D9AA08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" name="Rectangle 429">
              <a:extLst>
                <a:ext uri="{FF2B5EF4-FFF2-40B4-BE49-F238E27FC236}">
                  <a16:creationId xmlns:a16="http://schemas.microsoft.com/office/drawing/2014/main" id="{EF4B27EA-9A5A-B84C-AF87-FB195F7D7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" name="Rectangle 430">
              <a:extLst>
                <a:ext uri="{FF2B5EF4-FFF2-40B4-BE49-F238E27FC236}">
                  <a16:creationId xmlns:a16="http://schemas.microsoft.com/office/drawing/2014/main" id="{3C541111-DDCC-1A42-9EB4-2A257B548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" name="Rectangle 431">
              <a:extLst>
                <a:ext uri="{FF2B5EF4-FFF2-40B4-BE49-F238E27FC236}">
                  <a16:creationId xmlns:a16="http://schemas.microsoft.com/office/drawing/2014/main" id="{DD64BA68-BAB7-F043-8510-0F33208C4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" name="Rectangle 432">
              <a:extLst>
                <a:ext uri="{FF2B5EF4-FFF2-40B4-BE49-F238E27FC236}">
                  <a16:creationId xmlns:a16="http://schemas.microsoft.com/office/drawing/2014/main" id="{4EED7EF6-B3A5-BF4C-ABEF-D21BD2E89C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" name="Rectangle 433">
              <a:extLst>
                <a:ext uri="{FF2B5EF4-FFF2-40B4-BE49-F238E27FC236}">
                  <a16:creationId xmlns:a16="http://schemas.microsoft.com/office/drawing/2014/main" id="{29ED3D3C-EBBF-0E4E-9BF1-EB2EEAA0CB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" name="Rectangle 434">
              <a:extLst>
                <a:ext uri="{FF2B5EF4-FFF2-40B4-BE49-F238E27FC236}">
                  <a16:creationId xmlns:a16="http://schemas.microsoft.com/office/drawing/2014/main" id="{CF05A43A-1FF4-524F-A549-710A2ABE51A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" name="Rectangle 435">
              <a:extLst>
                <a:ext uri="{FF2B5EF4-FFF2-40B4-BE49-F238E27FC236}">
                  <a16:creationId xmlns:a16="http://schemas.microsoft.com/office/drawing/2014/main" id="{58307589-353B-F745-97AE-8DE24FAF3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" name="Rectangle 436">
              <a:extLst>
                <a:ext uri="{FF2B5EF4-FFF2-40B4-BE49-F238E27FC236}">
                  <a16:creationId xmlns:a16="http://schemas.microsoft.com/office/drawing/2014/main" id="{263BFDC8-E165-2E48-9C66-636687D170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" name="Rectangle 437">
              <a:extLst>
                <a:ext uri="{FF2B5EF4-FFF2-40B4-BE49-F238E27FC236}">
                  <a16:creationId xmlns:a16="http://schemas.microsoft.com/office/drawing/2014/main" id="{E5A55CFD-3E33-9D4F-AECD-F2E0C58FF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" name="Rectangle 438">
              <a:extLst>
                <a:ext uri="{FF2B5EF4-FFF2-40B4-BE49-F238E27FC236}">
                  <a16:creationId xmlns:a16="http://schemas.microsoft.com/office/drawing/2014/main" id="{52CE01C3-6816-0A4A-AB45-0C956ECB3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" name="Rectangle 439">
              <a:extLst>
                <a:ext uri="{FF2B5EF4-FFF2-40B4-BE49-F238E27FC236}">
                  <a16:creationId xmlns:a16="http://schemas.microsoft.com/office/drawing/2014/main" id="{8E89FD0E-CDCC-BF4A-8915-F7B2D5B8B0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9" name="Rectangle 440">
              <a:extLst>
                <a:ext uri="{FF2B5EF4-FFF2-40B4-BE49-F238E27FC236}">
                  <a16:creationId xmlns:a16="http://schemas.microsoft.com/office/drawing/2014/main" id="{23668AD8-EA2F-F04B-A54C-F6C25E0E6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0" name="Rectangle 441">
              <a:extLst>
                <a:ext uri="{FF2B5EF4-FFF2-40B4-BE49-F238E27FC236}">
                  <a16:creationId xmlns:a16="http://schemas.microsoft.com/office/drawing/2014/main" id="{79EF3CFE-1217-2D43-B6F8-619D297CC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1" name="Rectangle 442">
              <a:extLst>
                <a:ext uri="{FF2B5EF4-FFF2-40B4-BE49-F238E27FC236}">
                  <a16:creationId xmlns:a16="http://schemas.microsoft.com/office/drawing/2014/main" id="{D442A7EB-59C2-1544-98E9-35960DF59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1671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2" name="Rectangle 443">
              <a:extLst>
                <a:ext uri="{FF2B5EF4-FFF2-40B4-BE49-F238E27FC236}">
                  <a16:creationId xmlns:a16="http://schemas.microsoft.com/office/drawing/2014/main" id="{87E65EEE-AA4E-5846-96AC-97019DCCC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41050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3" name="Rectangle 444">
              <a:extLst>
                <a:ext uri="{FF2B5EF4-FFF2-40B4-BE49-F238E27FC236}">
                  <a16:creationId xmlns:a16="http://schemas.microsoft.com/office/drawing/2014/main" id="{CC22C642-57D2-474A-94CF-F0CDDC20C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4" name="Rectangle 445">
              <a:extLst>
                <a:ext uri="{FF2B5EF4-FFF2-40B4-BE49-F238E27FC236}">
                  <a16:creationId xmlns:a16="http://schemas.microsoft.com/office/drawing/2014/main" id="{99F87104-3DFB-7C48-B8B2-B2AA57ADAE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5" name="Rectangle 446">
              <a:extLst>
                <a:ext uri="{FF2B5EF4-FFF2-40B4-BE49-F238E27FC236}">
                  <a16:creationId xmlns:a16="http://schemas.microsoft.com/office/drawing/2014/main" id="{1D88E6EC-6D35-EC48-B526-D9D21F2CF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" name="Rectangle 447">
              <a:extLst>
                <a:ext uri="{FF2B5EF4-FFF2-40B4-BE49-F238E27FC236}">
                  <a16:creationId xmlns:a16="http://schemas.microsoft.com/office/drawing/2014/main" id="{8EDDF0BD-16CA-EB45-A820-637AFF93C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" name="Rectangle 448">
              <a:extLst>
                <a:ext uri="{FF2B5EF4-FFF2-40B4-BE49-F238E27FC236}">
                  <a16:creationId xmlns:a16="http://schemas.microsoft.com/office/drawing/2014/main" id="{95836B25-2641-5E40-ADAD-A91FAF52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" name="Rectangle 449">
              <a:extLst>
                <a:ext uri="{FF2B5EF4-FFF2-40B4-BE49-F238E27FC236}">
                  <a16:creationId xmlns:a16="http://schemas.microsoft.com/office/drawing/2014/main" id="{DA8E49D9-4DCF-EC48-8DC9-7F897FA672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" name="Rectangle 450">
              <a:extLst>
                <a:ext uri="{FF2B5EF4-FFF2-40B4-BE49-F238E27FC236}">
                  <a16:creationId xmlns:a16="http://schemas.microsoft.com/office/drawing/2014/main" id="{5A06467F-3244-634A-B6AD-FABE6EDEE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" name="Rectangle 451">
              <a:extLst>
                <a:ext uri="{FF2B5EF4-FFF2-40B4-BE49-F238E27FC236}">
                  <a16:creationId xmlns:a16="http://schemas.microsoft.com/office/drawing/2014/main" id="{68819B3F-CA83-D948-B886-88542DAD6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" name="Rectangle 452">
              <a:extLst>
                <a:ext uri="{FF2B5EF4-FFF2-40B4-BE49-F238E27FC236}">
                  <a16:creationId xmlns:a16="http://schemas.microsoft.com/office/drawing/2014/main" id="{63654308-4944-4241-805F-46984192E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" name="Rectangle 453">
              <a:extLst>
                <a:ext uri="{FF2B5EF4-FFF2-40B4-BE49-F238E27FC236}">
                  <a16:creationId xmlns:a16="http://schemas.microsoft.com/office/drawing/2014/main" id="{F41D69F4-696D-3A4E-9140-709E3D8FCD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" name="Rectangle 454">
              <a:extLst>
                <a:ext uri="{FF2B5EF4-FFF2-40B4-BE49-F238E27FC236}">
                  <a16:creationId xmlns:a16="http://schemas.microsoft.com/office/drawing/2014/main" id="{6F6E4F99-D3AB-8F4C-88B1-18A402641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" name="Rectangle 455">
              <a:extLst>
                <a:ext uri="{FF2B5EF4-FFF2-40B4-BE49-F238E27FC236}">
                  <a16:creationId xmlns:a16="http://schemas.microsoft.com/office/drawing/2014/main" id="{D6E33653-26EE-6645-9D37-6F3AD9298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" name="Rectangle 456">
              <a:extLst>
                <a:ext uri="{FF2B5EF4-FFF2-40B4-BE49-F238E27FC236}">
                  <a16:creationId xmlns:a16="http://schemas.microsoft.com/office/drawing/2014/main" id="{9EDE1000-2A87-3343-A6A9-7054512E3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" name="Rectangle 457">
              <a:extLst>
                <a:ext uri="{FF2B5EF4-FFF2-40B4-BE49-F238E27FC236}">
                  <a16:creationId xmlns:a16="http://schemas.microsoft.com/office/drawing/2014/main" id="{724C3A9B-9094-174F-B178-507FF56A51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" name="Rectangle 458">
              <a:extLst>
                <a:ext uri="{FF2B5EF4-FFF2-40B4-BE49-F238E27FC236}">
                  <a16:creationId xmlns:a16="http://schemas.microsoft.com/office/drawing/2014/main" id="{462B0D90-5D38-2946-8769-70F400560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" name="Rectangle 459">
              <a:extLst>
                <a:ext uri="{FF2B5EF4-FFF2-40B4-BE49-F238E27FC236}">
                  <a16:creationId xmlns:a16="http://schemas.microsoft.com/office/drawing/2014/main" id="{50C5B945-7B85-EB44-9AFD-21D79D5D4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" name="Rectangle 460">
              <a:extLst>
                <a:ext uri="{FF2B5EF4-FFF2-40B4-BE49-F238E27FC236}">
                  <a16:creationId xmlns:a16="http://schemas.microsoft.com/office/drawing/2014/main" id="{3DE6C351-C37F-5746-8C42-E2846FEE9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55867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" name="Rectangle 461">
              <a:extLst>
                <a:ext uri="{FF2B5EF4-FFF2-40B4-BE49-F238E27FC236}">
                  <a16:creationId xmlns:a16="http://schemas.microsoft.com/office/drawing/2014/main" id="{04A9900C-BAA9-7547-B70B-E46B9E0A98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68036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" name="Rectangle 462">
              <a:extLst>
                <a:ext uri="{FF2B5EF4-FFF2-40B4-BE49-F238E27FC236}">
                  <a16:creationId xmlns:a16="http://schemas.microsoft.com/office/drawing/2014/main" id="{B7CDDC11-9FFF-A441-BAC6-C9BD9DE97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80205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" name="Rectangle 463">
              <a:extLst>
                <a:ext uri="{FF2B5EF4-FFF2-40B4-BE49-F238E27FC236}">
                  <a16:creationId xmlns:a16="http://schemas.microsoft.com/office/drawing/2014/main" id="{68C5B6CB-AC66-C642-9BEE-E5C41F9E88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" name="Rectangle 464">
              <a:extLst>
                <a:ext uri="{FF2B5EF4-FFF2-40B4-BE49-F238E27FC236}">
                  <a16:creationId xmlns:a16="http://schemas.microsoft.com/office/drawing/2014/main" id="{BCB188A0-D3D8-7042-886C-1E64C5C21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" name="Rectangle 465">
              <a:extLst>
                <a:ext uri="{FF2B5EF4-FFF2-40B4-BE49-F238E27FC236}">
                  <a16:creationId xmlns:a16="http://schemas.microsoft.com/office/drawing/2014/main" id="{AE9F82FC-B48D-5B46-AB7C-B88332D839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92374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" name="Rectangle 466">
              <a:extLst>
                <a:ext uri="{FF2B5EF4-FFF2-40B4-BE49-F238E27FC236}">
                  <a16:creationId xmlns:a16="http://schemas.microsoft.com/office/drawing/2014/main" id="{06BDF2E0-77F0-DF45-A630-EDBE154E4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80205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" name="Rectangle 467">
              <a:extLst>
                <a:ext uri="{FF2B5EF4-FFF2-40B4-BE49-F238E27FC236}">
                  <a16:creationId xmlns:a16="http://schemas.microsoft.com/office/drawing/2014/main" id="{38F93F62-B2E9-7446-ADAA-B346BFD23C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92374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" name="Rectangle 468">
              <a:extLst>
                <a:ext uri="{FF2B5EF4-FFF2-40B4-BE49-F238E27FC236}">
                  <a16:creationId xmlns:a16="http://schemas.microsoft.com/office/drawing/2014/main" id="{2EAC84B9-EDDD-0C4A-B337-A28B57505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04543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" name="Rectangle 469">
              <a:extLst>
                <a:ext uri="{FF2B5EF4-FFF2-40B4-BE49-F238E27FC236}">
                  <a16:creationId xmlns:a16="http://schemas.microsoft.com/office/drawing/2014/main" id="{18501808-73BB-5A4D-92A7-0DD4DC5C3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53219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" name="Rectangle 470">
              <a:extLst>
                <a:ext uri="{FF2B5EF4-FFF2-40B4-BE49-F238E27FC236}">
                  <a16:creationId xmlns:a16="http://schemas.microsoft.com/office/drawing/2014/main" id="{A0405808-542A-E447-987F-2B5CDF7CCB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65388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" name="Rectangle 471">
              <a:extLst>
                <a:ext uri="{FF2B5EF4-FFF2-40B4-BE49-F238E27FC236}">
                  <a16:creationId xmlns:a16="http://schemas.microsoft.com/office/drawing/2014/main" id="{22CA1D2E-DB54-8748-8F5A-CB53F1C1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41050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" name="Rectangle 472">
              <a:extLst>
                <a:ext uri="{FF2B5EF4-FFF2-40B4-BE49-F238E27FC236}">
                  <a16:creationId xmlns:a16="http://schemas.microsoft.com/office/drawing/2014/main" id="{3410753B-DC3A-C44E-89F8-5EED3A3E4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55867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" name="Rectangle 473">
              <a:extLst>
                <a:ext uri="{FF2B5EF4-FFF2-40B4-BE49-F238E27FC236}">
                  <a16:creationId xmlns:a16="http://schemas.microsoft.com/office/drawing/2014/main" id="{BC4E1BD4-52D9-8E43-8412-7BE35A4F5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68036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" name="Rectangle 474">
              <a:extLst>
                <a:ext uri="{FF2B5EF4-FFF2-40B4-BE49-F238E27FC236}">
                  <a16:creationId xmlns:a16="http://schemas.microsoft.com/office/drawing/2014/main" id="{D107483C-F5E7-EC4E-92F9-FA11A00B2C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" name="Rectangle 475">
              <a:extLst>
                <a:ext uri="{FF2B5EF4-FFF2-40B4-BE49-F238E27FC236}">
                  <a16:creationId xmlns:a16="http://schemas.microsoft.com/office/drawing/2014/main" id="{861919FF-9B49-E944-B8A2-FF4E6B511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" name="Rectangle 478">
              <a:extLst>
                <a:ext uri="{FF2B5EF4-FFF2-40B4-BE49-F238E27FC236}">
                  <a16:creationId xmlns:a16="http://schemas.microsoft.com/office/drawing/2014/main" id="{7747C9E1-B7E7-6A46-83AB-EB2D7E2BDD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" name="Rectangle 479">
              <a:extLst>
                <a:ext uri="{FF2B5EF4-FFF2-40B4-BE49-F238E27FC236}">
                  <a16:creationId xmlns:a16="http://schemas.microsoft.com/office/drawing/2014/main" id="{55D67E98-3A54-8149-A1CC-593AC13C1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" name="Rectangle 482">
              <a:extLst>
                <a:ext uri="{FF2B5EF4-FFF2-40B4-BE49-F238E27FC236}">
                  <a16:creationId xmlns:a16="http://schemas.microsoft.com/office/drawing/2014/main" id="{5BFE255D-D7EB-4445-A03A-0E67F48BAA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8" name="Rectangle 509">
              <a:extLst>
                <a:ext uri="{FF2B5EF4-FFF2-40B4-BE49-F238E27FC236}">
                  <a16:creationId xmlns:a16="http://schemas.microsoft.com/office/drawing/2014/main" id="{FB464D6E-2765-6244-8B54-54E44CA5934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9" name="Rectangle 510">
              <a:extLst>
                <a:ext uri="{FF2B5EF4-FFF2-40B4-BE49-F238E27FC236}">
                  <a16:creationId xmlns:a16="http://schemas.microsoft.com/office/drawing/2014/main" id="{5DCD2BB6-9225-3C4B-95F1-83345C6B4FF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0" name="Rectangle 511">
              <a:extLst>
                <a:ext uri="{FF2B5EF4-FFF2-40B4-BE49-F238E27FC236}">
                  <a16:creationId xmlns:a16="http://schemas.microsoft.com/office/drawing/2014/main" id="{B0FC66C8-1CB7-C94F-BDD7-AFA713FDC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1" name="Rectangle 512">
              <a:extLst>
                <a:ext uri="{FF2B5EF4-FFF2-40B4-BE49-F238E27FC236}">
                  <a16:creationId xmlns:a16="http://schemas.microsoft.com/office/drawing/2014/main" id="{94F459D0-1B45-5A4B-ABF8-15FDD94E42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2" name="Rectangle 513">
              <a:extLst>
                <a:ext uri="{FF2B5EF4-FFF2-40B4-BE49-F238E27FC236}">
                  <a16:creationId xmlns:a16="http://schemas.microsoft.com/office/drawing/2014/main" id="{7683D3F4-87E5-514D-951D-9CC3E55120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3" name="Rectangle 514">
              <a:extLst>
                <a:ext uri="{FF2B5EF4-FFF2-40B4-BE49-F238E27FC236}">
                  <a16:creationId xmlns:a16="http://schemas.microsoft.com/office/drawing/2014/main" id="{871237DF-7E5A-DD4A-B6CE-2AFD04E1D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4" name="Rectangle 515">
              <a:extLst>
                <a:ext uri="{FF2B5EF4-FFF2-40B4-BE49-F238E27FC236}">
                  <a16:creationId xmlns:a16="http://schemas.microsoft.com/office/drawing/2014/main" id="{E83B3195-061D-C642-A7EF-8B74AF97780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5" name="Rectangle 516">
              <a:extLst>
                <a:ext uri="{FF2B5EF4-FFF2-40B4-BE49-F238E27FC236}">
                  <a16:creationId xmlns:a16="http://schemas.microsoft.com/office/drawing/2014/main" id="{7415224B-0067-8F4A-9426-C3BD0910A9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6" name="Rectangle 517">
              <a:extLst>
                <a:ext uri="{FF2B5EF4-FFF2-40B4-BE49-F238E27FC236}">
                  <a16:creationId xmlns:a16="http://schemas.microsoft.com/office/drawing/2014/main" id="{13DBAB2F-E72A-354C-8FC3-645188F7E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7" name="Rectangle 518">
              <a:extLst>
                <a:ext uri="{FF2B5EF4-FFF2-40B4-BE49-F238E27FC236}">
                  <a16:creationId xmlns:a16="http://schemas.microsoft.com/office/drawing/2014/main" id="{6901CE08-D8A4-0A40-BF55-DDA4B07D21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8" name="Rectangle 519">
              <a:extLst>
                <a:ext uri="{FF2B5EF4-FFF2-40B4-BE49-F238E27FC236}">
                  <a16:creationId xmlns:a16="http://schemas.microsoft.com/office/drawing/2014/main" id="{C0112E39-F427-7C40-8C22-0C7E6A0EA9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9" name="Rectangle 520">
              <a:extLst>
                <a:ext uri="{FF2B5EF4-FFF2-40B4-BE49-F238E27FC236}">
                  <a16:creationId xmlns:a16="http://schemas.microsoft.com/office/drawing/2014/main" id="{9A878F98-2BD7-0643-85AE-D020FF9B7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0" name="Rectangle 521">
              <a:extLst>
                <a:ext uri="{FF2B5EF4-FFF2-40B4-BE49-F238E27FC236}">
                  <a16:creationId xmlns:a16="http://schemas.microsoft.com/office/drawing/2014/main" id="{A3BDE73F-37F8-1145-8F22-2B62BB73625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1" name="Rectangle 522">
              <a:extLst>
                <a:ext uri="{FF2B5EF4-FFF2-40B4-BE49-F238E27FC236}">
                  <a16:creationId xmlns:a16="http://schemas.microsoft.com/office/drawing/2014/main" id="{51AB6F48-5C09-B042-B258-AB9546CC4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2" name="Rectangle 523">
              <a:extLst>
                <a:ext uri="{FF2B5EF4-FFF2-40B4-BE49-F238E27FC236}">
                  <a16:creationId xmlns:a16="http://schemas.microsoft.com/office/drawing/2014/main" id="{FF492FD0-3E5A-5543-8CEC-64665A30D1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92374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3" name="Rectangle 524">
              <a:extLst>
                <a:ext uri="{FF2B5EF4-FFF2-40B4-BE49-F238E27FC236}">
                  <a16:creationId xmlns:a16="http://schemas.microsoft.com/office/drawing/2014/main" id="{E7F9C21E-7692-BF4D-B8FE-EC158BE99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4" name="Rectangle 525">
              <a:extLst>
                <a:ext uri="{FF2B5EF4-FFF2-40B4-BE49-F238E27FC236}">
                  <a16:creationId xmlns:a16="http://schemas.microsoft.com/office/drawing/2014/main" id="{B6C7F35C-397C-174B-8FA3-9099F84E9F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5" name="Rectangle 526">
              <a:extLst>
                <a:ext uri="{FF2B5EF4-FFF2-40B4-BE49-F238E27FC236}">
                  <a16:creationId xmlns:a16="http://schemas.microsoft.com/office/drawing/2014/main" id="{8675B66D-C39D-BF4D-B788-7F8581A51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6" name="Rectangle 527">
              <a:extLst>
                <a:ext uri="{FF2B5EF4-FFF2-40B4-BE49-F238E27FC236}">
                  <a16:creationId xmlns:a16="http://schemas.microsoft.com/office/drawing/2014/main" id="{B23A396D-90E9-8D4E-8F09-80E1D01997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68036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7" name="Rectangle 528">
              <a:extLst>
                <a:ext uri="{FF2B5EF4-FFF2-40B4-BE49-F238E27FC236}">
                  <a16:creationId xmlns:a16="http://schemas.microsoft.com/office/drawing/2014/main" id="{3DABADFC-1D06-164F-BB16-9D125F57D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80205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8" name="Rectangle 529">
              <a:extLst>
                <a:ext uri="{FF2B5EF4-FFF2-40B4-BE49-F238E27FC236}">
                  <a16:creationId xmlns:a16="http://schemas.microsoft.com/office/drawing/2014/main" id="{5F33190D-942A-3D44-9246-53335BF98A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41050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9" name="Rectangle 530">
              <a:extLst>
                <a:ext uri="{FF2B5EF4-FFF2-40B4-BE49-F238E27FC236}">
                  <a16:creationId xmlns:a16="http://schemas.microsoft.com/office/drawing/2014/main" id="{390E72F8-9BF4-B54A-89DC-A7F749A76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53219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0" name="Rectangle 531">
              <a:extLst>
                <a:ext uri="{FF2B5EF4-FFF2-40B4-BE49-F238E27FC236}">
                  <a16:creationId xmlns:a16="http://schemas.microsoft.com/office/drawing/2014/main" id="{6643958A-D2A2-B149-902E-0C7A85193B9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65388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1" name="Rectangle 532">
              <a:extLst>
                <a:ext uri="{FF2B5EF4-FFF2-40B4-BE49-F238E27FC236}">
                  <a16:creationId xmlns:a16="http://schemas.microsoft.com/office/drawing/2014/main" id="{5E29C269-B5FB-284F-8507-D905561606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2" name="Rectangle 533">
              <a:extLst>
                <a:ext uri="{FF2B5EF4-FFF2-40B4-BE49-F238E27FC236}">
                  <a16:creationId xmlns:a16="http://schemas.microsoft.com/office/drawing/2014/main" id="{A623F332-03E2-3045-AA7F-AFE9719843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3" name="Rectangle 534">
              <a:extLst>
                <a:ext uri="{FF2B5EF4-FFF2-40B4-BE49-F238E27FC236}">
                  <a16:creationId xmlns:a16="http://schemas.microsoft.com/office/drawing/2014/main" id="{7903B96E-F861-C244-9698-6B7CB866CE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4" name="Rectangle 535">
              <a:extLst>
                <a:ext uri="{FF2B5EF4-FFF2-40B4-BE49-F238E27FC236}">
                  <a16:creationId xmlns:a16="http://schemas.microsoft.com/office/drawing/2014/main" id="{4BF86C3D-B43C-F44F-832E-BD8BD31FA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5" name="Rectangle 536">
              <a:extLst>
                <a:ext uri="{FF2B5EF4-FFF2-40B4-BE49-F238E27FC236}">
                  <a16:creationId xmlns:a16="http://schemas.microsoft.com/office/drawing/2014/main" id="{94B1638D-CDBF-1A41-8768-BAF074B00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6" name="Rectangle 537">
              <a:extLst>
                <a:ext uri="{FF2B5EF4-FFF2-40B4-BE49-F238E27FC236}">
                  <a16:creationId xmlns:a16="http://schemas.microsoft.com/office/drawing/2014/main" id="{6DB6DE2C-0974-2A47-ADF8-FEF7C96F2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7" name="Rectangle 538">
              <a:extLst>
                <a:ext uri="{FF2B5EF4-FFF2-40B4-BE49-F238E27FC236}">
                  <a16:creationId xmlns:a16="http://schemas.microsoft.com/office/drawing/2014/main" id="{8A460E5E-665B-E442-ABC8-6A2FC28A3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65388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8" name="Rectangle 539">
              <a:extLst>
                <a:ext uri="{FF2B5EF4-FFF2-40B4-BE49-F238E27FC236}">
                  <a16:creationId xmlns:a16="http://schemas.microsoft.com/office/drawing/2014/main" id="{A60D433F-7E6E-564A-907D-00E39C873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9" name="Rectangle 540">
              <a:extLst>
                <a:ext uri="{FF2B5EF4-FFF2-40B4-BE49-F238E27FC236}">
                  <a16:creationId xmlns:a16="http://schemas.microsoft.com/office/drawing/2014/main" id="{4BD363C7-34F2-9144-8B77-81ED1CFA3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0" name="Rectangle 541">
              <a:extLst>
                <a:ext uri="{FF2B5EF4-FFF2-40B4-BE49-F238E27FC236}">
                  <a16:creationId xmlns:a16="http://schemas.microsoft.com/office/drawing/2014/main" id="{A4B41978-C843-9D48-84B1-A266DCF7D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1" name="Rectangle 542">
              <a:extLst>
                <a:ext uri="{FF2B5EF4-FFF2-40B4-BE49-F238E27FC236}">
                  <a16:creationId xmlns:a16="http://schemas.microsoft.com/office/drawing/2014/main" id="{881FF01C-952A-A444-AE0A-6C13E0026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3" name="Rectangle 544">
              <a:extLst>
                <a:ext uri="{FF2B5EF4-FFF2-40B4-BE49-F238E27FC236}">
                  <a16:creationId xmlns:a16="http://schemas.microsoft.com/office/drawing/2014/main" id="{538D08C8-A8D8-9149-B51D-0ADA1F72E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4" name="Rectangle 545">
              <a:extLst>
                <a:ext uri="{FF2B5EF4-FFF2-40B4-BE49-F238E27FC236}">
                  <a16:creationId xmlns:a16="http://schemas.microsoft.com/office/drawing/2014/main" id="{98D3A888-3AC8-7F48-AFC8-0A75904CC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5" name="Rectangle 546">
              <a:extLst>
                <a:ext uri="{FF2B5EF4-FFF2-40B4-BE49-F238E27FC236}">
                  <a16:creationId xmlns:a16="http://schemas.microsoft.com/office/drawing/2014/main" id="{40FDF56B-CFE2-5049-91D7-11E37EF74D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6" name="Rectangle 547">
              <a:extLst>
                <a:ext uri="{FF2B5EF4-FFF2-40B4-BE49-F238E27FC236}">
                  <a16:creationId xmlns:a16="http://schemas.microsoft.com/office/drawing/2014/main" id="{DBD74366-B8F2-7B4F-B9D5-CEF351F758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7" name="Rectangle 548">
              <a:extLst>
                <a:ext uri="{FF2B5EF4-FFF2-40B4-BE49-F238E27FC236}">
                  <a16:creationId xmlns:a16="http://schemas.microsoft.com/office/drawing/2014/main" id="{2DBF23C4-E49D-8647-83C2-616ACD4F7B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8" name="Rectangle 549">
              <a:extLst>
                <a:ext uri="{FF2B5EF4-FFF2-40B4-BE49-F238E27FC236}">
                  <a16:creationId xmlns:a16="http://schemas.microsoft.com/office/drawing/2014/main" id="{0B4B7524-4EA6-484A-93F5-63C3C4828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0" name="Rectangle 551">
              <a:extLst>
                <a:ext uri="{FF2B5EF4-FFF2-40B4-BE49-F238E27FC236}">
                  <a16:creationId xmlns:a16="http://schemas.microsoft.com/office/drawing/2014/main" id="{64DC3DB3-694C-9A4B-9350-00DBC8C50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5" name="Rectangle 556">
              <a:extLst>
                <a:ext uri="{FF2B5EF4-FFF2-40B4-BE49-F238E27FC236}">
                  <a16:creationId xmlns:a16="http://schemas.microsoft.com/office/drawing/2014/main" id="{DE451D05-55D8-9A49-9B6C-998E3C252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6" name="Rectangle 557">
              <a:extLst>
                <a:ext uri="{FF2B5EF4-FFF2-40B4-BE49-F238E27FC236}">
                  <a16:creationId xmlns:a16="http://schemas.microsoft.com/office/drawing/2014/main" id="{2DE56E7C-CC23-D049-AB0C-DF4C2A2C85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7" name="Rectangle 558">
              <a:extLst>
                <a:ext uri="{FF2B5EF4-FFF2-40B4-BE49-F238E27FC236}">
                  <a16:creationId xmlns:a16="http://schemas.microsoft.com/office/drawing/2014/main" id="{40874805-6ACE-EF49-8CEC-AC32FC6C9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8" name="Rectangle 559">
              <a:extLst>
                <a:ext uri="{FF2B5EF4-FFF2-40B4-BE49-F238E27FC236}">
                  <a16:creationId xmlns:a16="http://schemas.microsoft.com/office/drawing/2014/main" id="{241EFE66-EC4E-E444-B58D-4E8A0D1E5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9" name="Rectangle 560">
              <a:extLst>
                <a:ext uri="{FF2B5EF4-FFF2-40B4-BE49-F238E27FC236}">
                  <a16:creationId xmlns:a16="http://schemas.microsoft.com/office/drawing/2014/main" id="{67642DEA-F159-F642-8DB0-64835EBD4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0" name="Rectangle 561">
              <a:extLst>
                <a:ext uri="{FF2B5EF4-FFF2-40B4-BE49-F238E27FC236}">
                  <a16:creationId xmlns:a16="http://schemas.microsoft.com/office/drawing/2014/main" id="{B3A0A2A0-A7D4-2248-B6AC-4DFED7FFEE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1" name="Rectangle 562">
              <a:extLst>
                <a:ext uri="{FF2B5EF4-FFF2-40B4-BE49-F238E27FC236}">
                  <a16:creationId xmlns:a16="http://schemas.microsoft.com/office/drawing/2014/main" id="{B5815248-60CB-FE4F-94D1-D798FBBFD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2" name="Rectangle 563">
              <a:extLst>
                <a:ext uri="{FF2B5EF4-FFF2-40B4-BE49-F238E27FC236}">
                  <a16:creationId xmlns:a16="http://schemas.microsoft.com/office/drawing/2014/main" id="{B227EE09-B916-6F46-8C26-FD4C5ED08D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0" name="Rectangle 571">
              <a:extLst>
                <a:ext uri="{FF2B5EF4-FFF2-40B4-BE49-F238E27FC236}">
                  <a16:creationId xmlns:a16="http://schemas.microsoft.com/office/drawing/2014/main" id="{D2CC39F2-7C33-D241-A293-DCDB08710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1" name="Rectangle 572">
              <a:extLst>
                <a:ext uri="{FF2B5EF4-FFF2-40B4-BE49-F238E27FC236}">
                  <a16:creationId xmlns:a16="http://schemas.microsoft.com/office/drawing/2014/main" id="{A5963C40-6439-DF47-B5F3-4E8FC596F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2" name="Rectangle 573">
              <a:extLst>
                <a:ext uri="{FF2B5EF4-FFF2-40B4-BE49-F238E27FC236}">
                  <a16:creationId xmlns:a16="http://schemas.microsoft.com/office/drawing/2014/main" id="{70E9A265-9BAF-5E4B-A8A4-F9F8D968E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3" name="Rectangle 574">
              <a:extLst>
                <a:ext uri="{FF2B5EF4-FFF2-40B4-BE49-F238E27FC236}">
                  <a16:creationId xmlns:a16="http://schemas.microsoft.com/office/drawing/2014/main" id="{22466008-38AA-FC47-8987-1F6D3201B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5" name="Rectangle 576">
              <a:extLst>
                <a:ext uri="{FF2B5EF4-FFF2-40B4-BE49-F238E27FC236}">
                  <a16:creationId xmlns:a16="http://schemas.microsoft.com/office/drawing/2014/main" id="{9F26FE27-F83B-4E4E-9B49-CD6C818EE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6" name="Rectangle 577">
              <a:extLst>
                <a:ext uri="{FF2B5EF4-FFF2-40B4-BE49-F238E27FC236}">
                  <a16:creationId xmlns:a16="http://schemas.microsoft.com/office/drawing/2014/main" id="{82AF4319-1C0B-D94D-8BC6-84DFF062B5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7" name="Rectangle 578">
              <a:extLst>
                <a:ext uri="{FF2B5EF4-FFF2-40B4-BE49-F238E27FC236}">
                  <a16:creationId xmlns:a16="http://schemas.microsoft.com/office/drawing/2014/main" id="{D3923765-52DE-404D-AE92-433E1093AD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8" name="Rectangle 579">
              <a:extLst>
                <a:ext uri="{FF2B5EF4-FFF2-40B4-BE49-F238E27FC236}">
                  <a16:creationId xmlns:a16="http://schemas.microsoft.com/office/drawing/2014/main" id="{E4111E17-7D2D-8347-95CD-6F850CD06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9" name="Rectangle 580">
              <a:extLst>
                <a:ext uri="{FF2B5EF4-FFF2-40B4-BE49-F238E27FC236}">
                  <a16:creationId xmlns:a16="http://schemas.microsoft.com/office/drawing/2014/main" id="{C7B86B29-C702-A84A-903F-D1C84CE28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0" name="Rectangle 581">
              <a:extLst>
                <a:ext uri="{FF2B5EF4-FFF2-40B4-BE49-F238E27FC236}">
                  <a16:creationId xmlns:a16="http://schemas.microsoft.com/office/drawing/2014/main" id="{EDDD05C8-724B-244F-8223-0015013FB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6" name="Rectangle 587">
              <a:extLst>
                <a:ext uri="{FF2B5EF4-FFF2-40B4-BE49-F238E27FC236}">
                  <a16:creationId xmlns:a16="http://schemas.microsoft.com/office/drawing/2014/main" id="{3CF369A7-C238-0647-B5F2-A72558702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7" name="Rectangle 588">
              <a:extLst>
                <a:ext uri="{FF2B5EF4-FFF2-40B4-BE49-F238E27FC236}">
                  <a16:creationId xmlns:a16="http://schemas.microsoft.com/office/drawing/2014/main" id="{A0001585-A0DB-7148-87D4-A7B008FFF5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9" name="Rectangle 590">
              <a:extLst>
                <a:ext uri="{FF2B5EF4-FFF2-40B4-BE49-F238E27FC236}">
                  <a16:creationId xmlns:a16="http://schemas.microsoft.com/office/drawing/2014/main" id="{627CB5F8-49EB-4A4D-9606-3AC4B125C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0" name="Rectangle 591">
              <a:extLst>
                <a:ext uri="{FF2B5EF4-FFF2-40B4-BE49-F238E27FC236}">
                  <a16:creationId xmlns:a16="http://schemas.microsoft.com/office/drawing/2014/main" id="{B0FB7F4A-A22F-624E-B4E7-D29C8168B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1" name="Rectangle 592">
              <a:extLst>
                <a:ext uri="{FF2B5EF4-FFF2-40B4-BE49-F238E27FC236}">
                  <a16:creationId xmlns:a16="http://schemas.microsoft.com/office/drawing/2014/main" id="{A44FB2CD-8C57-7D4E-B12B-5EFEC6CC5B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2" name="Rectangle 593">
              <a:extLst>
                <a:ext uri="{FF2B5EF4-FFF2-40B4-BE49-F238E27FC236}">
                  <a16:creationId xmlns:a16="http://schemas.microsoft.com/office/drawing/2014/main" id="{064C2304-BA05-064A-85F9-0E303FE6C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3" name="Rectangle 594">
              <a:extLst>
                <a:ext uri="{FF2B5EF4-FFF2-40B4-BE49-F238E27FC236}">
                  <a16:creationId xmlns:a16="http://schemas.microsoft.com/office/drawing/2014/main" id="{59FC238B-6A32-0B44-BD7E-72FD46058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4" name="Rectangle 595">
              <a:extLst>
                <a:ext uri="{FF2B5EF4-FFF2-40B4-BE49-F238E27FC236}">
                  <a16:creationId xmlns:a16="http://schemas.microsoft.com/office/drawing/2014/main" id="{2A6A1B2A-3A53-6248-8886-05013DCFFF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5" name="Rectangle 596">
              <a:extLst>
                <a:ext uri="{FF2B5EF4-FFF2-40B4-BE49-F238E27FC236}">
                  <a16:creationId xmlns:a16="http://schemas.microsoft.com/office/drawing/2014/main" id="{8E06ACD3-BF14-2F44-B6F5-F3596FBE6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6" name="Rectangle 597">
              <a:extLst>
                <a:ext uri="{FF2B5EF4-FFF2-40B4-BE49-F238E27FC236}">
                  <a16:creationId xmlns:a16="http://schemas.microsoft.com/office/drawing/2014/main" id="{06E499A0-C0D6-654D-9305-38A84AC9B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7" name="Rectangle 598">
              <a:extLst>
                <a:ext uri="{FF2B5EF4-FFF2-40B4-BE49-F238E27FC236}">
                  <a16:creationId xmlns:a16="http://schemas.microsoft.com/office/drawing/2014/main" id="{8E37933F-4475-F644-993C-42F0DED87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8" name="Rectangle 599">
              <a:extLst>
                <a:ext uri="{FF2B5EF4-FFF2-40B4-BE49-F238E27FC236}">
                  <a16:creationId xmlns:a16="http://schemas.microsoft.com/office/drawing/2014/main" id="{35C13738-0FFF-1940-A826-876F342C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9" name="Rectangle 600">
              <a:extLst>
                <a:ext uri="{FF2B5EF4-FFF2-40B4-BE49-F238E27FC236}">
                  <a16:creationId xmlns:a16="http://schemas.microsoft.com/office/drawing/2014/main" id="{D4D6D4BA-8411-FD40-85A6-EE2A143A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0" name="Rectangle 601">
              <a:extLst>
                <a:ext uri="{FF2B5EF4-FFF2-40B4-BE49-F238E27FC236}">
                  <a16:creationId xmlns:a16="http://schemas.microsoft.com/office/drawing/2014/main" id="{BBB22631-4031-8742-B3B3-03D0ABD80B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1" name="Rectangle 602">
              <a:extLst>
                <a:ext uri="{FF2B5EF4-FFF2-40B4-BE49-F238E27FC236}">
                  <a16:creationId xmlns:a16="http://schemas.microsoft.com/office/drawing/2014/main" id="{466434A5-9909-064D-9513-F146CE97E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2" name="Rectangle 603">
              <a:extLst>
                <a:ext uri="{FF2B5EF4-FFF2-40B4-BE49-F238E27FC236}">
                  <a16:creationId xmlns:a16="http://schemas.microsoft.com/office/drawing/2014/main" id="{4EC19EEE-902B-8E48-828A-57AB8BFBAD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3" name="Rectangle 604">
              <a:extLst>
                <a:ext uri="{FF2B5EF4-FFF2-40B4-BE49-F238E27FC236}">
                  <a16:creationId xmlns:a16="http://schemas.microsoft.com/office/drawing/2014/main" id="{0E9B8754-707F-EA4E-A8A7-368EB69D8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4" name="Rectangle 605">
              <a:extLst>
                <a:ext uri="{FF2B5EF4-FFF2-40B4-BE49-F238E27FC236}">
                  <a16:creationId xmlns:a16="http://schemas.microsoft.com/office/drawing/2014/main" id="{5FBC90EB-05A0-7740-9C1A-1915DC18D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5" name="Rectangle 606">
              <a:extLst>
                <a:ext uri="{FF2B5EF4-FFF2-40B4-BE49-F238E27FC236}">
                  <a16:creationId xmlns:a16="http://schemas.microsoft.com/office/drawing/2014/main" id="{30DA65DF-E1E5-5047-BCCE-30C49FCC0C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6" name="Rectangle 607">
              <a:extLst>
                <a:ext uri="{FF2B5EF4-FFF2-40B4-BE49-F238E27FC236}">
                  <a16:creationId xmlns:a16="http://schemas.microsoft.com/office/drawing/2014/main" id="{34FE0196-5861-9D43-935D-57AA1C739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7" name="Rectangle 608">
              <a:extLst>
                <a:ext uri="{FF2B5EF4-FFF2-40B4-BE49-F238E27FC236}">
                  <a16:creationId xmlns:a16="http://schemas.microsoft.com/office/drawing/2014/main" id="{50CB8492-DDEA-1F4C-951E-17492719E5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8" name="Rectangle 609">
              <a:extLst>
                <a:ext uri="{FF2B5EF4-FFF2-40B4-BE49-F238E27FC236}">
                  <a16:creationId xmlns:a16="http://schemas.microsoft.com/office/drawing/2014/main" id="{A50CC1CF-8ECB-774A-B3FE-9700DD8A44D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9" name="Rectangle 610">
              <a:extLst>
                <a:ext uri="{FF2B5EF4-FFF2-40B4-BE49-F238E27FC236}">
                  <a16:creationId xmlns:a16="http://schemas.microsoft.com/office/drawing/2014/main" id="{8748AA32-217A-8749-B7F1-C5B559FBC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0" name="Rectangle 611">
              <a:extLst>
                <a:ext uri="{FF2B5EF4-FFF2-40B4-BE49-F238E27FC236}">
                  <a16:creationId xmlns:a16="http://schemas.microsoft.com/office/drawing/2014/main" id="{61297AFC-AB97-BB4A-98BF-8D232C4E85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1" name="Rectangle 612">
              <a:extLst>
                <a:ext uri="{FF2B5EF4-FFF2-40B4-BE49-F238E27FC236}">
                  <a16:creationId xmlns:a16="http://schemas.microsoft.com/office/drawing/2014/main" id="{31CD8DF2-92C9-844F-AD3C-46E0B4BA153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2" name="Rectangle 613">
              <a:extLst>
                <a:ext uri="{FF2B5EF4-FFF2-40B4-BE49-F238E27FC236}">
                  <a16:creationId xmlns:a16="http://schemas.microsoft.com/office/drawing/2014/main" id="{D67E2360-DAD8-3C4A-A66A-FB5549468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3" name="Rectangle 614">
              <a:extLst>
                <a:ext uri="{FF2B5EF4-FFF2-40B4-BE49-F238E27FC236}">
                  <a16:creationId xmlns:a16="http://schemas.microsoft.com/office/drawing/2014/main" id="{C361BD46-6248-6043-AC62-15B8A2C0FBF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4" name="Rectangle 615">
              <a:extLst>
                <a:ext uri="{FF2B5EF4-FFF2-40B4-BE49-F238E27FC236}">
                  <a16:creationId xmlns:a16="http://schemas.microsoft.com/office/drawing/2014/main" id="{58E23045-47A6-2C49-87EE-CE7742B8FD1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5" name="Rectangle 616">
              <a:extLst>
                <a:ext uri="{FF2B5EF4-FFF2-40B4-BE49-F238E27FC236}">
                  <a16:creationId xmlns:a16="http://schemas.microsoft.com/office/drawing/2014/main" id="{41FEE512-19B7-E543-A987-4CB10E71A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6" name="Rectangle 617">
              <a:extLst>
                <a:ext uri="{FF2B5EF4-FFF2-40B4-BE49-F238E27FC236}">
                  <a16:creationId xmlns:a16="http://schemas.microsoft.com/office/drawing/2014/main" id="{87B8872B-073D-5249-9189-91F2EFF4A4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7" name="Rectangle 618">
              <a:extLst>
                <a:ext uri="{FF2B5EF4-FFF2-40B4-BE49-F238E27FC236}">
                  <a16:creationId xmlns:a16="http://schemas.microsoft.com/office/drawing/2014/main" id="{513F8792-1B7F-EF41-93F0-FBBE816ECC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8" name="Rectangle 619">
              <a:extLst>
                <a:ext uri="{FF2B5EF4-FFF2-40B4-BE49-F238E27FC236}">
                  <a16:creationId xmlns:a16="http://schemas.microsoft.com/office/drawing/2014/main" id="{8623D1BC-09DD-2D4A-A31D-41580A04C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9" name="Rectangle 620">
              <a:extLst>
                <a:ext uri="{FF2B5EF4-FFF2-40B4-BE49-F238E27FC236}">
                  <a16:creationId xmlns:a16="http://schemas.microsoft.com/office/drawing/2014/main" id="{17A766A0-CBFA-8D4B-8924-660EAB67155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0" name="Rectangle 621">
              <a:extLst>
                <a:ext uri="{FF2B5EF4-FFF2-40B4-BE49-F238E27FC236}">
                  <a16:creationId xmlns:a16="http://schemas.microsoft.com/office/drawing/2014/main" id="{1B07895F-7210-2F4B-AA92-E8C1829B5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1" name="Rectangle 622">
              <a:extLst>
                <a:ext uri="{FF2B5EF4-FFF2-40B4-BE49-F238E27FC236}">
                  <a16:creationId xmlns:a16="http://schemas.microsoft.com/office/drawing/2014/main" id="{73276B4B-7AF8-7547-9F0F-4F7265377EA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2" name="Rectangle 623">
              <a:extLst>
                <a:ext uri="{FF2B5EF4-FFF2-40B4-BE49-F238E27FC236}">
                  <a16:creationId xmlns:a16="http://schemas.microsoft.com/office/drawing/2014/main" id="{3B672F40-F66D-074A-A2A6-2622966C5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3" name="Rectangle 624">
              <a:extLst>
                <a:ext uri="{FF2B5EF4-FFF2-40B4-BE49-F238E27FC236}">
                  <a16:creationId xmlns:a16="http://schemas.microsoft.com/office/drawing/2014/main" id="{BA59784C-B481-784A-92E4-69A522440E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92374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4" name="Rectangle 625">
              <a:extLst>
                <a:ext uri="{FF2B5EF4-FFF2-40B4-BE49-F238E27FC236}">
                  <a16:creationId xmlns:a16="http://schemas.microsoft.com/office/drawing/2014/main" id="{1EA58C00-44E6-C943-9173-D8D90796F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04543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5" name="Rectangle 626">
              <a:extLst>
                <a:ext uri="{FF2B5EF4-FFF2-40B4-BE49-F238E27FC236}">
                  <a16:creationId xmlns:a16="http://schemas.microsoft.com/office/drawing/2014/main" id="{08550FE8-EA9C-2444-8036-75A01D116EA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6" name="Rectangle 627">
              <a:extLst>
                <a:ext uri="{FF2B5EF4-FFF2-40B4-BE49-F238E27FC236}">
                  <a16:creationId xmlns:a16="http://schemas.microsoft.com/office/drawing/2014/main" id="{47421255-2E5B-5640-9DE3-9F982B69FD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7" name="Rectangle 628">
              <a:extLst>
                <a:ext uri="{FF2B5EF4-FFF2-40B4-BE49-F238E27FC236}">
                  <a16:creationId xmlns:a16="http://schemas.microsoft.com/office/drawing/2014/main" id="{DBBEB2F2-BB74-7343-BC5C-7C07A66B5D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68036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8" name="Rectangle 629">
              <a:extLst>
                <a:ext uri="{FF2B5EF4-FFF2-40B4-BE49-F238E27FC236}">
                  <a16:creationId xmlns:a16="http://schemas.microsoft.com/office/drawing/2014/main" id="{519F5A24-F9E6-1542-B689-94B7A309B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80205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9" name="Rectangle 630">
              <a:extLst>
                <a:ext uri="{FF2B5EF4-FFF2-40B4-BE49-F238E27FC236}">
                  <a16:creationId xmlns:a16="http://schemas.microsoft.com/office/drawing/2014/main" id="{6EFD3728-8CB1-4A4E-9BD2-3D803CC25EC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0" name="Rectangle 631">
              <a:extLst>
                <a:ext uri="{FF2B5EF4-FFF2-40B4-BE49-F238E27FC236}">
                  <a16:creationId xmlns:a16="http://schemas.microsoft.com/office/drawing/2014/main" id="{3EC57FD2-E077-1943-A3FC-79FBE0E92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55867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1" name="Rectangle 632">
              <a:extLst>
                <a:ext uri="{FF2B5EF4-FFF2-40B4-BE49-F238E27FC236}">
                  <a16:creationId xmlns:a16="http://schemas.microsoft.com/office/drawing/2014/main" id="{D79C41FF-1A36-BC45-8E12-749D213356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65388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2" name="Rectangle 633">
              <a:extLst>
                <a:ext uri="{FF2B5EF4-FFF2-40B4-BE49-F238E27FC236}">
                  <a16:creationId xmlns:a16="http://schemas.microsoft.com/office/drawing/2014/main" id="{96C397DE-397F-B04E-8EE9-2FF516AF13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1671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3" name="Rectangle 634">
              <a:extLst>
                <a:ext uri="{FF2B5EF4-FFF2-40B4-BE49-F238E27FC236}">
                  <a16:creationId xmlns:a16="http://schemas.microsoft.com/office/drawing/2014/main" id="{14AF68D8-1111-FB4F-A56F-2E9B44E08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2888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4" name="Rectangle 635">
              <a:extLst>
                <a:ext uri="{FF2B5EF4-FFF2-40B4-BE49-F238E27FC236}">
                  <a16:creationId xmlns:a16="http://schemas.microsoft.com/office/drawing/2014/main" id="{C8E7F7AF-49BD-AC40-A977-081D2568D2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41050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5" name="Rectangle 636">
              <a:extLst>
                <a:ext uri="{FF2B5EF4-FFF2-40B4-BE49-F238E27FC236}">
                  <a16:creationId xmlns:a16="http://schemas.microsoft.com/office/drawing/2014/main" id="{5FD56F8C-7821-0249-B3F3-D257F55DD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53219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6" name="Rectangle 637">
              <a:extLst>
                <a:ext uri="{FF2B5EF4-FFF2-40B4-BE49-F238E27FC236}">
                  <a16:creationId xmlns:a16="http://schemas.microsoft.com/office/drawing/2014/main" id="{8C35D969-FF62-4447-8646-AAC1AD683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7" name="Rectangle 638">
              <a:extLst>
                <a:ext uri="{FF2B5EF4-FFF2-40B4-BE49-F238E27FC236}">
                  <a16:creationId xmlns:a16="http://schemas.microsoft.com/office/drawing/2014/main" id="{C3E86374-10FD-E84E-96B6-698D30218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8" name="Rectangle 639">
              <a:extLst>
                <a:ext uri="{FF2B5EF4-FFF2-40B4-BE49-F238E27FC236}">
                  <a16:creationId xmlns:a16="http://schemas.microsoft.com/office/drawing/2014/main" id="{8CD66E15-9710-2C4A-B3F7-03B5FF985D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9" name="Rectangle 640">
              <a:extLst>
                <a:ext uri="{FF2B5EF4-FFF2-40B4-BE49-F238E27FC236}">
                  <a16:creationId xmlns:a16="http://schemas.microsoft.com/office/drawing/2014/main" id="{CA4A5934-90BD-2A45-BE73-6C75D2AD4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0" name="Rectangle 641">
              <a:extLst>
                <a:ext uri="{FF2B5EF4-FFF2-40B4-BE49-F238E27FC236}">
                  <a16:creationId xmlns:a16="http://schemas.microsoft.com/office/drawing/2014/main" id="{DC93F6FE-D5D0-C141-9536-FF039B401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1" name="Rectangle 642">
              <a:extLst>
                <a:ext uri="{FF2B5EF4-FFF2-40B4-BE49-F238E27FC236}">
                  <a16:creationId xmlns:a16="http://schemas.microsoft.com/office/drawing/2014/main" id="{7D91F285-C114-D744-AA5F-AF620ECC0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2" name="Rectangle 643">
              <a:extLst>
                <a:ext uri="{FF2B5EF4-FFF2-40B4-BE49-F238E27FC236}">
                  <a16:creationId xmlns:a16="http://schemas.microsoft.com/office/drawing/2014/main" id="{0B6BEA81-C943-B142-A10F-EB8D5C2D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3" name="Rectangle 644">
              <a:extLst>
                <a:ext uri="{FF2B5EF4-FFF2-40B4-BE49-F238E27FC236}">
                  <a16:creationId xmlns:a16="http://schemas.microsoft.com/office/drawing/2014/main" id="{5159A624-DD4F-4741-A3FC-7A91CD4A3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04543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4" name="Rectangle 645">
              <a:extLst>
                <a:ext uri="{FF2B5EF4-FFF2-40B4-BE49-F238E27FC236}">
                  <a16:creationId xmlns:a16="http://schemas.microsoft.com/office/drawing/2014/main" id="{05C99D0B-8E38-8C4A-94D0-DD0A91DBE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1671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5" name="Rectangle 646">
              <a:extLst>
                <a:ext uri="{FF2B5EF4-FFF2-40B4-BE49-F238E27FC236}">
                  <a16:creationId xmlns:a16="http://schemas.microsoft.com/office/drawing/2014/main" id="{8DB635D9-7631-B843-A674-F47C7B756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2888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6" name="Rectangle 647">
              <a:extLst>
                <a:ext uri="{FF2B5EF4-FFF2-40B4-BE49-F238E27FC236}">
                  <a16:creationId xmlns:a16="http://schemas.microsoft.com/office/drawing/2014/main" id="{E6434EA8-45ED-4940-A08D-964A62B39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7" name="Rectangle 648">
              <a:extLst>
                <a:ext uri="{FF2B5EF4-FFF2-40B4-BE49-F238E27FC236}">
                  <a16:creationId xmlns:a16="http://schemas.microsoft.com/office/drawing/2014/main" id="{A8B53D81-DEFD-E74F-B5AF-65ABE668D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8" name="Rectangle 649">
              <a:extLst>
                <a:ext uri="{FF2B5EF4-FFF2-40B4-BE49-F238E27FC236}">
                  <a16:creationId xmlns:a16="http://schemas.microsoft.com/office/drawing/2014/main" id="{264D24DF-EE92-5F4A-91EC-643CF91CE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9" name="Rectangle 650">
              <a:extLst>
                <a:ext uri="{FF2B5EF4-FFF2-40B4-BE49-F238E27FC236}">
                  <a16:creationId xmlns:a16="http://schemas.microsoft.com/office/drawing/2014/main" id="{BEF06281-EC23-B449-92F2-B80977320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0" name="Rectangle 651">
              <a:extLst>
                <a:ext uri="{FF2B5EF4-FFF2-40B4-BE49-F238E27FC236}">
                  <a16:creationId xmlns:a16="http://schemas.microsoft.com/office/drawing/2014/main" id="{5B719AE9-8D55-004C-BA21-9FACC4965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1" name="Rectangle 652">
              <a:extLst>
                <a:ext uri="{FF2B5EF4-FFF2-40B4-BE49-F238E27FC236}">
                  <a16:creationId xmlns:a16="http://schemas.microsoft.com/office/drawing/2014/main" id="{552BC79F-7058-E24A-9F66-91752E242F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2" name="Rectangle 653">
              <a:extLst>
                <a:ext uri="{FF2B5EF4-FFF2-40B4-BE49-F238E27FC236}">
                  <a16:creationId xmlns:a16="http://schemas.microsoft.com/office/drawing/2014/main" id="{473E6B78-58C1-314F-9903-76F3DE077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3" name="Rectangle 654">
              <a:extLst>
                <a:ext uri="{FF2B5EF4-FFF2-40B4-BE49-F238E27FC236}">
                  <a16:creationId xmlns:a16="http://schemas.microsoft.com/office/drawing/2014/main" id="{25BC9BFE-7B94-7343-8229-0DE7C5163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4" name="Rectangle 655">
              <a:extLst>
                <a:ext uri="{FF2B5EF4-FFF2-40B4-BE49-F238E27FC236}">
                  <a16:creationId xmlns:a16="http://schemas.microsoft.com/office/drawing/2014/main" id="{35D71981-B27E-084C-978B-6D2CFCB16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1671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5" name="Rectangle 656">
              <a:extLst>
                <a:ext uri="{FF2B5EF4-FFF2-40B4-BE49-F238E27FC236}">
                  <a16:creationId xmlns:a16="http://schemas.microsoft.com/office/drawing/2014/main" id="{2E05D14B-8C62-C64D-9A06-01B6CCF40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6" name="Rectangle 657">
              <a:extLst>
                <a:ext uri="{FF2B5EF4-FFF2-40B4-BE49-F238E27FC236}">
                  <a16:creationId xmlns:a16="http://schemas.microsoft.com/office/drawing/2014/main" id="{472534F3-4AD3-B449-A5B3-09B125337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7" name="Rectangle 658">
              <a:extLst>
                <a:ext uri="{FF2B5EF4-FFF2-40B4-BE49-F238E27FC236}">
                  <a16:creationId xmlns:a16="http://schemas.microsoft.com/office/drawing/2014/main" id="{EBD22695-2C55-AF4A-8856-438148C64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8" name="Rectangle 659">
              <a:extLst>
                <a:ext uri="{FF2B5EF4-FFF2-40B4-BE49-F238E27FC236}">
                  <a16:creationId xmlns:a16="http://schemas.microsoft.com/office/drawing/2014/main" id="{66F95AD5-5D4C-5B46-8C4D-A8475143D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9" name="Rectangle 660">
              <a:extLst>
                <a:ext uri="{FF2B5EF4-FFF2-40B4-BE49-F238E27FC236}">
                  <a16:creationId xmlns:a16="http://schemas.microsoft.com/office/drawing/2014/main" id="{46B6494C-9FAB-F949-9629-3FEF0FAB6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288816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0" name="Rectangle 661">
              <a:extLst>
                <a:ext uri="{FF2B5EF4-FFF2-40B4-BE49-F238E27FC236}">
                  <a16:creationId xmlns:a16="http://schemas.microsoft.com/office/drawing/2014/main" id="{741430CB-A2D5-A94A-987A-ED0097060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333" name="Group 336">
              <a:extLst>
                <a:ext uri="{FF2B5EF4-FFF2-40B4-BE49-F238E27FC236}">
                  <a16:creationId xmlns:a16="http://schemas.microsoft.com/office/drawing/2014/main" id="{CD102203-F92C-564A-A8AB-07C8B97EB4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212" y="1550931"/>
              <a:ext cx="81180" cy="1176337"/>
              <a:chOff x="576" y="1008"/>
              <a:chExt cx="96" cy="1392"/>
            </a:xfrm>
          </p:grpSpPr>
          <p:sp>
            <p:nvSpPr>
              <p:cNvPr id="649" name="Rectangle 337">
                <a:extLst>
                  <a:ext uri="{FF2B5EF4-FFF2-40B4-BE49-F238E27FC236}">
                    <a16:creationId xmlns:a16="http://schemas.microsoft.com/office/drawing/2014/main" id="{0FF775AF-C523-1246-B11C-83F23C83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0" name="Rectangle 338">
                <a:extLst>
                  <a:ext uri="{FF2B5EF4-FFF2-40B4-BE49-F238E27FC236}">
                    <a16:creationId xmlns:a16="http://schemas.microsoft.com/office/drawing/2014/main" id="{9C472464-174C-624A-B405-13288575D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1" name="Rectangle 339">
                <a:extLst>
                  <a:ext uri="{FF2B5EF4-FFF2-40B4-BE49-F238E27FC236}">
                    <a16:creationId xmlns:a16="http://schemas.microsoft.com/office/drawing/2014/main" id="{BA33132B-7670-7E47-B47B-F7E2F2D8E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2" name="Rectangle 340">
                <a:extLst>
                  <a:ext uri="{FF2B5EF4-FFF2-40B4-BE49-F238E27FC236}">
                    <a16:creationId xmlns:a16="http://schemas.microsoft.com/office/drawing/2014/main" id="{566CCF5B-0742-3343-A9F1-90476F8C61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3" name="Rectangle 341">
                <a:extLst>
                  <a:ext uri="{FF2B5EF4-FFF2-40B4-BE49-F238E27FC236}">
                    <a16:creationId xmlns:a16="http://schemas.microsoft.com/office/drawing/2014/main" id="{91C22B82-7494-5141-8F57-DC26E2D70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4" name="Rectangle 342">
                <a:extLst>
                  <a:ext uri="{FF2B5EF4-FFF2-40B4-BE49-F238E27FC236}">
                    <a16:creationId xmlns:a16="http://schemas.microsoft.com/office/drawing/2014/main" id="{E5015681-135C-1548-9B12-718D08F45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5" name="Rectangle 343">
                <a:extLst>
                  <a:ext uri="{FF2B5EF4-FFF2-40B4-BE49-F238E27FC236}">
                    <a16:creationId xmlns:a16="http://schemas.microsoft.com/office/drawing/2014/main" id="{8985443D-C6D4-924A-A777-3D8F464FB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6" name="Rectangle 344">
                <a:extLst>
                  <a:ext uri="{FF2B5EF4-FFF2-40B4-BE49-F238E27FC236}">
                    <a16:creationId xmlns:a16="http://schemas.microsoft.com/office/drawing/2014/main" id="{0D7C09D6-4822-DC41-B9D4-40ABF3AA4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7" name="Rectangle 345">
                <a:extLst>
                  <a:ext uri="{FF2B5EF4-FFF2-40B4-BE49-F238E27FC236}">
                    <a16:creationId xmlns:a16="http://schemas.microsoft.com/office/drawing/2014/main" id="{D0906096-A421-D04A-BDB1-BD1D18D59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8" name="Rectangle 346">
                <a:extLst>
                  <a:ext uri="{FF2B5EF4-FFF2-40B4-BE49-F238E27FC236}">
                    <a16:creationId xmlns:a16="http://schemas.microsoft.com/office/drawing/2014/main" id="{B69F7348-B417-7441-8833-CC5E8237AF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4" name="Group 347">
              <a:extLst>
                <a:ext uri="{FF2B5EF4-FFF2-40B4-BE49-F238E27FC236}">
                  <a16:creationId xmlns:a16="http://schemas.microsoft.com/office/drawing/2014/main" id="{7F5BCB3D-1C39-1F4B-A563-B3107E2D8C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0982" y="1550931"/>
              <a:ext cx="81180" cy="1176337"/>
              <a:chOff x="720" y="1008"/>
              <a:chExt cx="96" cy="1392"/>
            </a:xfrm>
          </p:grpSpPr>
          <p:sp>
            <p:nvSpPr>
              <p:cNvPr id="639" name="Rectangle 348">
                <a:extLst>
                  <a:ext uri="{FF2B5EF4-FFF2-40B4-BE49-F238E27FC236}">
                    <a16:creationId xmlns:a16="http://schemas.microsoft.com/office/drawing/2014/main" id="{C95B2D81-6D63-6A4C-9AE7-E5F0BB0F40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0" name="Rectangle 349">
                <a:extLst>
                  <a:ext uri="{FF2B5EF4-FFF2-40B4-BE49-F238E27FC236}">
                    <a16:creationId xmlns:a16="http://schemas.microsoft.com/office/drawing/2014/main" id="{C1AD7264-1AD1-C447-AD8D-BB622C299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1" name="Rectangle 350">
                <a:extLst>
                  <a:ext uri="{FF2B5EF4-FFF2-40B4-BE49-F238E27FC236}">
                    <a16:creationId xmlns:a16="http://schemas.microsoft.com/office/drawing/2014/main" id="{31F730D2-990A-634E-9986-3FA1CFFCC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2" name="Rectangle 351">
                <a:extLst>
                  <a:ext uri="{FF2B5EF4-FFF2-40B4-BE49-F238E27FC236}">
                    <a16:creationId xmlns:a16="http://schemas.microsoft.com/office/drawing/2014/main" id="{22044F74-7F1D-C541-9825-62E7FE904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3" name="Rectangle 352">
                <a:extLst>
                  <a:ext uri="{FF2B5EF4-FFF2-40B4-BE49-F238E27FC236}">
                    <a16:creationId xmlns:a16="http://schemas.microsoft.com/office/drawing/2014/main" id="{ABF15BCA-2A32-9745-B6C7-DD552B5EA8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4" name="Rectangle 353">
                <a:extLst>
                  <a:ext uri="{FF2B5EF4-FFF2-40B4-BE49-F238E27FC236}">
                    <a16:creationId xmlns:a16="http://schemas.microsoft.com/office/drawing/2014/main" id="{EAB7233D-A5DB-E848-834E-E860DAECB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5" name="Rectangle 354">
                <a:extLst>
                  <a:ext uri="{FF2B5EF4-FFF2-40B4-BE49-F238E27FC236}">
                    <a16:creationId xmlns:a16="http://schemas.microsoft.com/office/drawing/2014/main" id="{7D62DC61-BCFA-9A4A-B311-167885DF2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6" name="Rectangle 355">
                <a:extLst>
                  <a:ext uri="{FF2B5EF4-FFF2-40B4-BE49-F238E27FC236}">
                    <a16:creationId xmlns:a16="http://schemas.microsoft.com/office/drawing/2014/main" id="{E60934F6-A052-9849-8F47-4EA30BED9A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7" name="Rectangle 356">
                <a:extLst>
                  <a:ext uri="{FF2B5EF4-FFF2-40B4-BE49-F238E27FC236}">
                    <a16:creationId xmlns:a16="http://schemas.microsoft.com/office/drawing/2014/main" id="{C990670E-4A01-954E-9870-8D74DA473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8" name="Rectangle 357">
                <a:extLst>
                  <a:ext uri="{FF2B5EF4-FFF2-40B4-BE49-F238E27FC236}">
                    <a16:creationId xmlns:a16="http://schemas.microsoft.com/office/drawing/2014/main" id="{283795D2-D5DC-A44E-B086-FD5CBB3566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5" name="Group 358">
              <a:extLst>
                <a:ext uri="{FF2B5EF4-FFF2-40B4-BE49-F238E27FC236}">
                  <a16:creationId xmlns:a16="http://schemas.microsoft.com/office/drawing/2014/main" id="{91A89779-1FC8-6D4F-A0BC-B11E33953B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52751" y="1550931"/>
              <a:ext cx="81180" cy="1176337"/>
              <a:chOff x="864" y="1008"/>
              <a:chExt cx="96" cy="1392"/>
            </a:xfrm>
          </p:grpSpPr>
          <p:sp>
            <p:nvSpPr>
              <p:cNvPr id="629" name="Rectangle 359">
                <a:extLst>
                  <a:ext uri="{FF2B5EF4-FFF2-40B4-BE49-F238E27FC236}">
                    <a16:creationId xmlns:a16="http://schemas.microsoft.com/office/drawing/2014/main" id="{FD054F21-944A-8443-A84D-8968590C3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0" name="Rectangle 360">
                <a:extLst>
                  <a:ext uri="{FF2B5EF4-FFF2-40B4-BE49-F238E27FC236}">
                    <a16:creationId xmlns:a16="http://schemas.microsoft.com/office/drawing/2014/main" id="{BE34D194-22F3-7A44-853E-1C8488558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1" name="Rectangle 361">
                <a:extLst>
                  <a:ext uri="{FF2B5EF4-FFF2-40B4-BE49-F238E27FC236}">
                    <a16:creationId xmlns:a16="http://schemas.microsoft.com/office/drawing/2014/main" id="{84A1D377-5B02-5D44-BE1C-79B600030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2" name="Rectangle 362">
                <a:extLst>
                  <a:ext uri="{FF2B5EF4-FFF2-40B4-BE49-F238E27FC236}">
                    <a16:creationId xmlns:a16="http://schemas.microsoft.com/office/drawing/2014/main" id="{CB4E64A2-F16F-7741-BD91-7916355E7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3" name="Rectangle 363">
                <a:extLst>
                  <a:ext uri="{FF2B5EF4-FFF2-40B4-BE49-F238E27FC236}">
                    <a16:creationId xmlns:a16="http://schemas.microsoft.com/office/drawing/2014/main" id="{D65FF0DB-0797-8C4D-9B0F-065D69F69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4" name="Rectangle 364">
                <a:extLst>
                  <a:ext uri="{FF2B5EF4-FFF2-40B4-BE49-F238E27FC236}">
                    <a16:creationId xmlns:a16="http://schemas.microsoft.com/office/drawing/2014/main" id="{84A63BB9-D46A-0E4C-8DC4-FDDE0BD16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5" name="Rectangle 365">
                <a:extLst>
                  <a:ext uri="{FF2B5EF4-FFF2-40B4-BE49-F238E27FC236}">
                    <a16:creationId xmlns:a16="http://schemas.microsoft.com/office/drawing/2014/main" id="{F45742A8-D388-CA4E-A388-383BAFED1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6" name="Rectangle 366">
                <a:extLst>
                  <a:ext uri="{FF2B5EF4-FFF2-40B4-BE49-F238E27FC236}">
                    <a16:creationId xmlns:a16="http://schemas.microsoft.com/office/drawing/2014/main" id="{B743F047-3CE8-2847-9FCC-2E17C96C4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7" name="Rectangle 367">
                <a:extLst>
                  <a:ext uri="{FF2B5EF4-FFF2-40B4-BE49-F238E27FC236}">
                    <a16:creationId xmlns:a16="http://schemas.microsoft.com/office/drawing/2014/main" id="{BCD237C6-7FEC-DC4C-946D-6DB805B5B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8" name="Rectangle 368">
                <a:extLst>
                  <a:ext uri="{FF2B5EF4-FFF2-40B4-BE49-F238E27FC236}">
                    <a16:creationId xmlns:a16="http://schemas.microsoft.com/office/drawing/2014/main" id="{50E7245B-DE6B-9546-B5F9-F5BA17E71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6" name="Group 369">
              <a:extLst>
                <a:ext uri="{FF2B5EF4-FFF2-40B4-BE49-F238E27FC236}">
                  <a16:creationId xmlns:a16="http://schemas.microsoft.com/office/drawing/2014/main" id="{58D16326-37FF-EF43-BB0A-07A640BB0F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74521" y="1550931"/>
              <a:ext cx="81180" cy="1176337"/>
              <a:chOff x="1008" y="1008"/>
              <a:chExt cx="96" cy="1392"/>
            </a:xfrm>
          </p:grpSpPr>
          <p:sp>
            <p:nvSpPr>
              <p:cNvPr id="619" name="Rectangle 370">
                <a:extLst>
                  <a:ext uri="{FF2B5EF4-FFF2-40B4-BE49-F238E27FC236}">
                    <a16:creationId xmlns:a16="http://schemas.microsoft.com/office/drawing/2014/main" id="{C5CC7AC0-CBF2-D740-86A5-FBD39EC4E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0" name="Rectangle 371">
                <a:extLst>
                  <a:ext uri="{FF2B5EF4-FFF2-40B4-BE49-F238E27FC236}">
                    <a16:creationId xmlns:a16="http://schemas.microsoft.com/office/drawing/2014/main" id="{895CA0DA-5D0E-2A44-B866-D03E6F7A5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1" name="Rectangle 372">
                <a:extLst>
                  <a:ext uri="{FF2B5EF4-FFF2-40B4-BE49-F238E27FC236}">
                    <a16:creationId xmlns:a16="http://schemas.microsoft.com/office/drawing/2014/main" id="{ADFADC0D-3039-2B46-95A9-DC30F060D1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2" name="Rectangle 373">
                <a:extLst>
                  <a:ext uri="{FF2B5EF4-FFF2-40B4-BE49-F238E27FC236}">
                    <a16:creationId xmlns:a16="http://schemas.microsoft.com/office/drawing/2014/main" id="{E7EF6F18-E3A9-6445-B801-8F33EDE96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3" name="Rectangle 374">
                <a:extLst>
                  <a:ext uri="{FF2B5EF4-FFF2-40B4-BE49-F238E27FC236}">
                    <a16:creationId xmlns:a16="http://schemas.microsoft.com/office/drawing/2014/main" id="{6C142F04-962F-4F45-B734-18A5B4A17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4" name="Rectangle 375">
                <a:extLst>
                  <a:ext uri="{FF2B5EF4-FFF2-40B4-BE49-F238E27FC236}">
                    <a16:creationId xmlns:a16="http://schemas.microsoft.com/office/drawing/2014/main" id="{DC77ADA3-8E5E-F04B-9826-4CAC8AC71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5" name="Rectangle 376">
                <a:extLst>
                  <a:ext uri="{FF2B5EF4-FFF2-40B4-BE49-F238E27FC236}">
                    <a16:creationId xmlns:a16="http://schemas.microsoft.com/office/drawing/2014/main" id="{7796AA7A-7B16-FE48-897A-E30405F9C1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6" name="Rectangle 377">
                <a:extLst>
                  <a:ext uri="{FF2B5EF4-FFF2-40B4-BE49-F238E27FC236}">
                    <a16:creationId xmlns:a16="http://schemas.microsoft.com/office/drawing/2014/main" id="{17BF7A5E-2643-2741-9230-EA96CFB8F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7" name="Rectangle 378">
                <a:extLst>
                  <a:ext uri="{FF2B5EF4-FFF2-40B4-BE49-F238E27FC236}">
                    <a16:creationId xmlns:a16="http://schemas.microsoft.com/office/drawing/2014/main" id="{DC37F3EE-933E-0F4F-9DA6-41E9540F3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8" name="Rectangle 379">
                <a:extLst>
                  <a:ext uri="{FF2B5EF4-FFF2-40B4-BE49-F238E27FC236}">
                    <a16:creationId xmlns:a16="http://schemas.microsoft.com/office/drawing/2014/main" id="{71903AEC-731A-5445-AD46-3229B2FD2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7" name="Group 380">
              <a:extLst>
                <a:ext uri="{FF2B5EF4-FFF2-40B4-BE49-F238E27FC236}">
                  <a16:creationId xmlns:a16="http://schemas.microsoft.com/office/drawing/2014/main" id="{EDFAF04B-8A02-C540-9616-FA60F91387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96290" y="1550931"/>
              <a:ext cx="81180" cy="1176337"/>
              <a:chOff x="1152" y="1008"/>
              <a:chExt cx="96" cy="1392"/>
            </a:xfrm>
          </p:grpSpPr>
          <p:sp>
            <p:nvSpPr>
              <p:cNvPr id="609" name="Rectangle 381">
                <a:extLst>
                  <a:ext uri="{FF2B5EF4-FFF2-40B4-BE49-F238E27FC236}">
                    <a16:creationId xmlns:a16="http://schemas.microsoft.com/office/drawing/2014/main" id="{7F758308-60CE-CD4C-A6EA-80AC6627E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0" name="Rectangle 382">
                <a:extLst>
                  <a:ext uri="{FF2B5EF4-FFF2-40B4-BE49-F238E27FC236}">
                    <a16:creationId xmlns:a16="http://schemas.microsoft.com/office/drawing/2014/main" id="{5931E787-5F65-DF4A-83BE-573FE2642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1" name="Rectangle 383">
                <a:extLst>
                  <a:ext uri="{FF2B5EF4-FFF2-40B4-BE49-F238E27FC236}">
                    <a16:creationId xmlns:a16="http://schemas.microsoft.com/office/drawing/2014/main" id="{0D8A48F5-85B6-ED46-814F-30AA6E089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2" name="Rectangle 384">
                <a:extLst>
                  <a:ext uri="{FF2B5EF4-FFF2-40B4-BE49-F238E27FC236}">
                    <a16:creationId xmlns:a16="http://schemas.microsoft.com/office/drawing/2014/main" id="{08482997-2CE2-874D-A17A-26AAD6B8F2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3" name="Rectangle 385">
                <a:extLst>
                  <a:ext uri="{FF2B5EF4-FFF2-40B4-BE49-F238E27FC236}">
                    <a16:creationId xmlns:a16="http://schemas.microsoft.com/office/drawing/2014/main" id="{906D7F1A-0E8D-6B47-AC07-5467A4ADDA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4" name="Rectangle 386">
                <a:extLst>
                  <a:ext uri="{FF2B5EF4-FFF2-40B4-BE49-F238E27FC236}">
                    <a16:creationId xmlns:a16="http://schemas.microsoft.com/office/drawing/2014/main" id="{89C878CA-9A9A-BD43-BF7E-A6982232E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5" name="Rectangle 387">
                <a:extLst>
                  <a:ext uri="{FF2B5EF4-FFF2-40B4-BE49-F238E27FC236}">
                    <a16:creationId xmlns:a16="http://schemas.microsoft.com/office/drawing/2014/main" id="{788ED452-E818-E34E-9DD8-1556150B5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6" name="Rectangle 388">
                <a:extLst>
                  <a:ext uri="{FF2B5EF4-FFF2-40B4-BE49-F238E27FC236}">
                    <a16:creationId xmlns:a16="http://schemas.microsoft.com/office/drawing/2014/main" id="{427DF427-B654-7141-92AC-FD620BCA5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7" name="Rectangle 389">
                <a:extLst>
                  <a:ext uri="{FF2B5EF4-FFF2-40B4-BE49-F238E27FC236}">
                    <a16:creationId xmlns:a16="http://schemas.microsoft.com/office/drawing/2014/main" id="{2BEE9F4F-644D-684C-B600-2C83B8FDF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8" name="Rectangle 390">
                <a:extLst>
                  <a:ext uri="{FF2B5EF4-FFF2-40B4-BE49-F238E27FC236}">
                    <a16:creationId xmlns:a16="http://schemas.microsoft.com/office/drawing/2014/main" id="{B2EDA3DE-FA3C-5440-B0D5-99DD03C859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339" name="Rectangle 392">
              <a:extLst>
                <a:ext uri="{FF2B5EF4-FFF2-40B4-BE49-F238E27FC236}">
                  <a16:creationId xmlns:a16="http://schemas.microsoft.com/office/drawing/2014/main" id="{B2DE4841-9AC9-A641-9BB8-C0FB23878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0" name="Rectangle 393">
              <a:extLst>
                <a:ext uri="{FF2B5EF4-FFF2-40B4-BE49-F238E27FC236}">
                  <a16:creationId xmlns:a16="http://schemas.microsoft.com/office/drawing/2014/main" id="{E9252EDF-BC98-AF40-BDCA-E59E04097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91600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1" name="Rectangle 394">
              <a:extLst>
                <a:ext uri="{FF2B5EF4-FFF2-40B4-BE49-F238E27FC236}">
                  <a16:creationId xmlns:a16="http://schemas.microsoft.com/office/drawing/2014/main" id="{69C478C9-D56B-4C4C-9685-6CB9B8B6F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67262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2" name="Rectangle 395">
              <a:extLst>
                <a:ext uri="{FF2B5EF4-FFF2-40B4-BE49-F238E27FC236}">
                  <a16:creationId xmlns:a16="http://schemas.microsoft.com/office/drawing/2014/main" id="{5912AEE9-A1C6-2049-8A4B-192537647A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3" name="Rectangle 396">
              <a:extLst>
                <a:ext uri="{FF2B5EF4-FFF2-40B4-BE49-F238E27FC236}">
                  <a16:creationId xmlns:a16="http://schemas.microsoft.com/office/drawing/2014/main" id="{4E755AFA-48D4-BB4C-97A3-5C533644B9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4" name="Rectangle 397">
              <a:extLst>
                <a:ext uri="{FF2B5EF4-FFF2-40B4-BE49-F238E27FC236}">
                  <a16:creationId xmlns:a16="http://schemas.microsoft.com/office/drawing/2014/main" id="{51E520A7-E4AD-BE4F-BE75-DB8C9C700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5" name="Rectangle 398">
              <a:extLst>
                <a:ext uri="{FF2B5EF4-FFF2-40B4-BE49-F238E27FC236}">
                  <a16:creationId xmlns:a16="http://schemas.microsoft.com/office/drawing/2014/main" id="{5FB0E8B6-3E70-3F43-88D5-5EECB565C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6" name="Rectangle 399">
              <a:extLst>
                <a:ext uri="{FF2B5EF4-FFF2-40B4-BE49-F238E27FC236}">
                  <a16:creationId xmlns:a16="http://schemas.microsoft.com/office/drawing/2014/main" id="{746FC307-034D-F24A-805D-A283471C0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7" name="Rectangle 400">
              <a:extLst>
                <a:ext uri="{FF2B5EF4-FFF2-40B4-BE49-F238E27FC236}">
                  <a16:creationId xmlns:a16="http://schemas.microsoft.com/office/drawing/2014/main" id="{3A8272B5-6B21-1148-9BCF-8D4001DAC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79431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8" name="Rectangle 401">
              <a:extLst>
                <a:ext uri="{FF2B5EF4-FFF2-40B4-BE49-F238E27FC236}">
                  <a16:creationId xmlns:a16="http://schemas.microsoft.com/office/drawing/2014/main" id="{A911CC6F-CE8D-1F47-A2C6-9E7B099E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9" name="Rectangle 402">
              <a:extLst>
                <a:ext uri="{FF2B5EF4-FFF2-40B4-BE49-F238E27FC236}">
                  <a16:creationId xmlns:a16="http://schemas.microsoft.com/office/drawing/2014/main" id="{EDE4E488-F672-304B-8F82-8C735CE1B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03769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0" name="Rectangle 403">
              <a:extLst>
                <a:ext uri="{FF2B5EF4-FFF2-40B4-BE49-F238E27FC236}">
                  <a16:creationId xmlns:a16="http://schemas.microsoft.com/office/drawing/2014/main" id="{D2B2AB3D-3504-184E-9167-9C12F4DC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1" name="Rectangle 404">
              <a:extLst>
                <a:ext uri="{FF2B5EF4-FFF2-40B4-BE49-F238E27FC236}">
                  <a16:creationId xmlns:a16="http://schemas.microsoft.com/office/drawing/2014/main" id="{9BA9605B-F4A7-4F48-91AE-F0ACA64E8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2" name="Rectangle 405">
              <a:extLst>
                <a:ext uri="{FF2B5EF4-FFF2-40B4-BE49-F238E27FC236}">
                  <a16:creationId xmlns:a16="http://schemas.microsoft.com/office/drawing/2014/main" id="{05A56617-3088-D448-95CF-04513FDF2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3" name="Rectangle 406">
              <a:extLst>
                <a:ext uri="{FF2B5EF4-FFF2-40B4-BE49-F238E27FC236}">
                  <a16:creationId xmlns:a16="http://schemas.microsoft.com/office/drawing/2014/main" id="{FDDB6ECB-D0B7-3F49-8E77-5CFE9DA59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" name="Rectangle 407">
              <a:extLst>
                <a:ext uri="{FF2B5EF4-FFF2-40B4-BE49-F238E27FC236}">
                  <a16:creationId xmlns:a16="http://schemas.microsoft.com/office/drawing/2014/main" id="{35B538F6-4638-0B48-BDDE-954C4425E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5" name="Rectangle 408">
              <a:extLst>
                <a:ext uri="{FF2B5EF4-FFF2-40B4-BE49-F238E27FC236}">
                  <a16:creationId xmlns:a16="http://schemas.microsoft.com/office/drawing/2014/main" id="{97272982-8CB9-CA41-8D99-FBBCBD78C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91600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" name="Rectangle 409">
              <a:extLst>
                <a:ext uri="{FF2B5EF4-FFF2-40B4-BE49-F238E27FC236}">
                  <a16:creationId xmlns:a16="http://schemas.microsoft.com/office/drawing/2014/main" id="{4974E0A2-75AE-B040-BFFE-B2AEBA7D1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7" name="Rectangle 410">
              <a:extLst>
                <a:ext uri="{FF2B5EF4-FFF2-40B4-BE49-F238E27FC236}">
                  <a16:creationId xmlns:a16="http://schemas.microsoft.com/office/drawing/2014/main" id="{7EAE078A-F72C-A04C-88A8-2DEA7AAE8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8" name="Rectangle 411">
              <a:extLst>
                <a:ext uri="{FF2B5EF4-FFF2-40B4-BE49-F238E27FC236}">
                  <a16:creationId xmlns:a16="http://schemas.microsoft.com/office/drawing/2014/main" id="{F9F3F06F-2212-724E-B073-F3788E57F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9" name="Rectangle 412">
              <a:extLst>
                <a:ext uri="{FF2B5EF4-FFF2-40B4-BE49-F238E27FC236}">
                  <a16:creationId xmlns:a16="http://schemas.microsoft.com/office/drawing/2014/main" id="{96D64203-B27E-0048-B939-4199985ACC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0" name="Rectangle 413">
              <a:extLst>
                <a:ext uri="{FF2B5EF4-FFF2-40B4-BE49-F238E27FC236}">
                  <a16:creationId xmlns:a16="http://schemas.microsoft.com/office/drawing/2014/main" id="{D0B77FB7-8E77-734C-A7AD-09496269D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1" name="Rectangle 414">
              <a:extLst>
                <a:ext uri="{FF2B5EF4-FFF2-40B4-BE49-F238E27FC236}">
                  <a16:creationId xmlns:a16="http://schemas.microsoft.com/office/drawing/2014/main" id="{F38F7BD0-C527-D346-8133-66D2068BC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67262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2" name="Rectangle 415">
              <a:extLst>
                <a:ext uri="{FF2B5EF4-FFF2-40B4-BE49-F238E27FC236}">
                  <a16:creationId xmlns:a16="http://schemas.microsoft.com/office/drawing/2014/main" id="{EF57E133-F72B-C649-B76A-1400F7F01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3" name="Rectangle 416">
              <a:extLst>
                <a:ext uri="{FF2B5EF4-FFF2-40B4-BE49-F238E27FC236}">
                  <a16:creationId xmlns:a16="http://schemas.microsoft.com/office/drawing/2014/main" id="{DB1E7E4C-8765-8149-8812-0D099A4BF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4" name="Rectangle 417">
              <a:extLst>
                <a:ext uri="{FF2B5EF4-FFF2-40B4-BE49-F238E27FC236}">
                  <a16:creationId xmlns:a16="http://schemas.microsoft.com/office/drawing/2014/main" id="{76CE19C7-47BB-9344-9DD5-98534EF458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79431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5" name="Rectangle 418">
              <a:extLst>
                <a:ext uri="{FF2B5EF4-FFF2-40B4-BE49-F238E27FC236}">
                  <a16:creationId xmlns:a16="http://schemas.microsoft.com/office/drawing/2014/main" id="{F5921D3E-0BAF-BF40-ABBD-9C1072B9F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64614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6" name="Rectangle 419">
              <a:extLst>
                <a:ext uri="{FF2B5EF4-FFF2-40B4-BE49-F238E27FC236}">
                  <a16:creationId xmlns:a16="http://schemas.microsoft.com/office/drawing/2014/main" id="{46ECEAD7-2D68-6449-A8DE-2E80B9C56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7" name="Rectangle 420">
              <a:extLst>
                <a:ext uri="{FF2B5EF4-FFF2-40B4-BE49-F238E27FC236}">
                  <a16:creationId xmlns:a16="http://schemas.microsoft.com/office/drawing/2014/main" id="{F4A8390D-2BB2-B14D-92A8-38CA1D481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8" name="Rectangle 421">
              <a:extLst>
                <a:ext uri="{FF2B5EF4-FFF2-40B4-BE49-F238E27FC236}">
                  <a16:creationId xmlns:a16="http://schemas.microsoft.com/office/drawing/2014/main" id="{5628B7FB-6AC7-A345-99D9-C4C0F0FB34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9" name="Rectangle 422">
              <a:extLst>
                <a:ext uri="{FF2B5EF4-FFF2-40B4-BE49-F238E27FC236}">
                  <a16:creationId xmlns:a16="http://schemas.microsoft.com/office/drawing/2014/main" id="{75F56D16-82D9-F343-A869-8F0989E54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0" name="Rectangle 423">
              <a:extLst>
                <a:ext uri="{FF2B5EF4-FFF2-40B4-BE49-F238E27FC236}">
                  <a16:creationId xmlns:a16="http://schemas.microsoft.com/office/drawing/2014/main" id="{2471CACE-A841-CA4F-9306-02C3893CA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1" name="Rectangle 424">
              <a:extLst>
                <a:ext uri="{FF2B5EF4-FFF2-40B4-BE49-F238E27FC236}">
                  <a16:creationId xmlns:a16="http://schemas.microsoft.com/office/drawing/2014/main" id="{09A3A8DD-0028-FF48-945B-C933A5D1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2" name="Rectangle 425">
              <a:extLst>
                <a:ext uri="{FF2B5EF4-FFF2-40B4-BE49-F238E27FC236}">
                  <a16:creationId xmlns:a16="http://schemas.microsoft.com/office/drawing/2014/main" id="{353B7E02-4DD9-FF45-A2D9-0155C18F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52445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3" name="Rectangle 426">
              <a:extLst>
                <a:ext uri="{FF2B5EF4-FFF2-40B4-BE49-F238E27FC236}">
                  <a16:creationId xmlns:a16="http://schemas.microsoft.com/office/drawing/2014/main" id="{C7332628-AC0F-554A-B38E-D1CBE55B9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4" name="Rectangle 427">
              <a:extLst>
                <a:ext uri="{FF2B5EF4-FFF2-40B4-BE49-F238E27FC236}">
                  <a16:creationId xmlns:a16="http://schemas.microsoft.com/office/drawing/2014/main" id="{92B5A7E4-FC55-AE42-ADBF-1B41C8430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5" name="Rectangle 428">
              <a:extLst>
                <a:ext uri="{FF2B5EF4-FFF2-40B4-BE49-F238E27FC236}">
                  <a16:creationId xmlns:a16="http://schemas.microsoft.com/office/drawing/2014/main" id="{C1B721A2-E60F-0E4A-A880-2B6FEE5CB2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40276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6" name="Rectangle 429">
              <a:extLst>
                <a:ext uri="{FF2B5EF4-FFF2-40B4-BE49-F238E27FC236}">
                  <a16:creationId xmlns:a16="http://schemas.microsoft.com/office/drawing/2014/main" id="{8DC14426-595E-7F43-ABD2-4AE632403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55093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7" name="Rectangle 430">
              <a:extLst>
                <a:ext uri="{FF2B5EF4-FFF2-40B4-BE49-F238E27FC236}">
                  <a16:creationId xmlns:a16="http://schemas.microsoft.com/office/drawing/2014/main" id="{E582EBBC-841C-4046-AA5F-263001DFCE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8" name="Rectangle 431">
              <a:extLst>
                <a:ext uri="{FF2B5EF4-FFF2-40B4-BE49-F238E27FC236}">
                  <a16:creationId xmlns:a16="http://schemas.microsoft.com/office/drawing/2014/main" id="{CED75693-F3B0-EF40-B948-FC85E7DA7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64614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9" name="Rectangle 432">
              <a:extLst>
                <a:ext uri="{FF2B5EF4-FFF2-40B4-BE49-F238E27FC236}">
                  <a16:creationId xmlns:a16="http://schemas.microsoft.com/office/drawing/2014/main" id="{414A3F1A-0F36-A542-A938-47C0D57CF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0" name="Rectangle 433">
              <a:extLst>
                <a:ext uri="{FF2B5EF4-FFF2-40B4-BE49-F238E27FC236}">
                  <a16:creationId xmlns:a16="http://schemas.microsoft.com/office/drawing/2014/main" id="{A8A6E8F5-3A83-1141-B9A2-4203843D78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1" name="Rectangle 434">
              <a:extLst>
                <a:ext uri="{FF2B5EF4-FFF2-40B4-BE49-F238E27FC236}">
                  <a16:creationId xmlns:a16="http://schemas.microsoft.com/office/drawing/2014/main" id="{F3A1A0DB-60B3-E043-ABCF-2F91EC1413F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2" name="Rectangle 435">
              <a:extLst>
                <a:ext uri="{FF2B5EF4-FFF2-40B4-BE49-F238E27FC236}">
                  <a16:creationId xmlns:a16="http://schemas.microsoft.com/office/drawing/2014/main" id="{3EE5C306-FAEC-9345-B1B5-CC8BE3D69C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3" name="Rectangle 436">
              <a:extLst>
                <a:ext uri="{FF2B5EF4-FFF2-40B4-BE49-F238E27FC236}">
                  <a16:creationId xmlns:a16="http://schemas.microsoft.com/office/drawing/2014/main" id="{3482BE45-2428-B045-B9BD-560F1EFD34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4" name="Rectangle 437">
              <a:extLst>
                <a:ext uri="{FF2B5EF4-FFF2-40B4-BE49-F238E27FC236}">
                  <a16:creationId xmlns:a16="http://schemas.microsoft.com/office/drawing/2014/main" id="{91D8725F-02E7-CA43-8E29-FB0AD6A22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5" name="Rectangle 438">
              <a:extLst>
                <a:ext uri="{FF2B5EF4-FFF2-40B4-BE49-F238E27FC236}">
                  <a16:creationId xmlns:a16="http://schemas.microsoft.com/office/drawing/2014/main" id="{380FEC6F-6E2B-D943-BFCF-C270E192B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6" name="Rectangle 439">
              <a:extLst>
                <a:ext uri="{FF2B5EF4-FFF2-40B4-BE49-F238E27FC236}">
                  <a16:creationId xmlns:a16="http://schemas.microsoft.com/office/drawing/2014/main" id="{CFC12A9D-204B-C142-AEBE-1795481DCD6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7" name="Rectangle 440">
              <a:extLst>
                <a:ext uri="{FF2B5EF4-FFF2-40B4-BE49-F238E27FC236}">
                  <a16:creationId xmlns:a16="http://schemas.microsoft.com/office/drawing/2014/main" id="{6329A040-89F2-6A42-BE40-3CCCA6D9B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8" name="Rectangle 441">
              <a:extLst>
                <a:ext uri="{FF2B5EF4-FFF2-40B4-BE49-F238E27FC236}">
                  <a16:creationId xmlns:a16="http://schemas.microsoft.com/office/drawing/2014/main" id="{E296CDC8-629F-C348-A3A4-B31F367E3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3" name="Rectangle 446">
              <a:extLst>
                <a:ext uri="{FF2B5EF4-FFF2-40B4-BE49-F238E27FC236}">
                  <a16:creationId xmlns:a16="http://schemas.microsoft.com/office/drawing/2014/main" id="{1ED0B47B-5EC8-C84B-8CE9-0E92CF72E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4" name="Rectangle 447">
              <a:extLst>
                <a:ext uri="{FF2B5EF4-FFF2-40B4-BE49-F238E27FC236}">
                  <a16:creationId xmlns:a16="http://schemas.microsoft.com/office/drawing/2014/main" id="{75583634-EA33-F248-B857-068A23E52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5" name="Rectangle 448">
              <a:extLst>
                <a:ext uri="{FF2B5EF4-FFF2-40B4-BE49-F238E27FC236}">
                  <a16:creationId xmlns:a16="http://schemas.microsoft.com/office/drawing/2014/main" id="{6A2F17B4-050F-9A41-B3ED-A8F583E7D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6" name="Rectangle 449">
              <a:extLst>
                <a:ext uri="{FF2B5EF4-FFF2-40B4-BE49-F238E27FC236}">
                  <a16:creationId xmlns:a16="http://schemas.microsoft.com/office/drawing/2014/main" id="{0CAC2A8F-A4A7-EF4D-A81E-AB8F6DD93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7" name="Rectangle 450">
              <a:extLst>
                <a:ext uri="{FF2B5EF4-FFF2-40B4-BE49-F238E27FC236}">
                  <a16:creationId xmlns:a16="http://schemas.microsoft.com/office/drawing/2014/main" id="{C66518E0-6474-5A40-9376-AF31BC329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8" name="Rectangle 451">
              <a:extLst>
                <a:ext uri="{FF2B5EF4-FFF2-40B4-BE49-F238E27FC236}">
                  <a16:creationId xmlns:a16="http://schemas.microsoft.com/office/drawing/2014/main" id="{55010572-D56B-294F-9AB1-75ECA2834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9" name="Rectangle 452">
              <a:extLst>
                <a:ext uri="{FF2B5EF4-FFF2-40B4-BE49-F238E27FC236}">
                  <a16:creationId xmlns:a16="http://schemas.microsoft.com/office/drawing/2014/main" id="{CEDA572E-246E-E14D-BC1E-5D3A9D9F1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0" name="Rectangle 453">
              <a:extLst>
                <a:ext uri="{FF2B5EF4-FFF2-40B4-BE49-F238E27FC236}">
                  <a16:creationId xmlns:a16="http://schemas.microsoft.com/office/drawing/2014/main" id="{53763D5E-6655-0C4E-BB1D-C96D58CD7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1" name="Rectangle 454">
              <a:extLst>
                <a:ext uri="{FF2B5EF4-FFF2-40B4-BE49-F238E27FC236}">
                  <a16:creationId xmlns:a16="http://schemas.microsoft.com/office/drawing/2014/main" id="{E655D3F2-1563-004E-8543-8200E0AFA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2" name="Rectangle 455">
              <a:extLst>
                <a:ext uri="{FF2B5EF4-FFF2-40B4-BE49-F238E27FC236}">
                  <a16:creationId xmlns:a16="http://schemas.microsoft.com/office/drawing/2014/main" id="{9EFE65F6-E0E4-B847-8F29-E8DE5BC26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3" name="Rectangle 456">
              <a:extLst>
                <a:ext uri="{FF2B5EF4-FFF2-40B4-BE49-F238E27FC236}">
                  <a16:creationId xmlns:a16="http://schemas.microsoft.com/office/drawing/2014/main" id="{2C73E627-CA2A-FA4D-939D-9223E10F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4" name="Rectangle 457">
              <a:extLst>
                <a:ext uri="{FF2B5EF4-FFF2-40B4-BE49-F238E27FC236}">
                  <a16:creationId xmlns:a16="http://schemas.microsoft.com/office/drawing/2014/main" id="{4A22C62F-6DC7-404E-8AE9-D1B10F4C3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5" name="Rectangle 458">
              <a:extLst>
                <a:ext uri="{FF2B5EF4-FFF2-40B4-BE49-F238E27FC236}">
                  <a16:creationId xmlns:a16="http://schemas.microsoft.com/office/drawing/2014/main" id="{3E2781E1-5309-1B4C-B5E4-23F82ED4C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6" name="Rectangle 459">
              <a:extLst>
                <a:ext uri="{FF2B5EF4-FFF2-40B4-BE49-F238E27FC236}">
                  <a16:creationId xmlns:a16="http://schemas.microsoft.com/office/drawing/2014/main" id="{5F967C5B-BD61-A440-B82D-640187DED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7" name="Rectangle 460">
              <a:extLst>
                <a:ext uri="{FF2B5EF4-FFF2-40B4-BE49-F238E27FC236}">
                  <a16:creationId xmlns:a16="http://schemas.microsoft.com/office/drawing/2014/main" id="{4D4580F3-8640-C145-87FE-F40965526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55093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8" name="Rectangle 461">
              <a:extLst>
                <a:ext uri="{FF2B5EF4-FFF2-40B4-BE49-F238E27FC236}">
                  <a16:creationId xmlns:a16="http://schemas.microsoft.com/office/drawing/2014/main" id="{311E2C57-56CC-2E44-B6CC-856E50BC2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67262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9" name="Rectangle 462">
              <a:extLst>
                <a:ext uri="{FF2B5EF4-FFF2-40B4-BE49-F238E27FC236}">
                  <a16:creationId xmlns:a16="http://schemas.microsoft.com/office/drawing/2014/main" id="{E606CCC6-ED80-1745-9BA1-A7354722D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79431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0" name="Rectangle 463">
              <a:extLst>
                <a:ext uri="{FF2B5EF4-FFF2-40B4-BE49-F238E27FC236}">
                  <a16:creationId xmlns:a16="http://schemas.microsoft.com/office/drawing/2014/main" id="{E8658089-B2F4-D343-9D1E-800B9D6EE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1" name="Rectangle 464">
              <a:extLst>
                <a:ext uri="{FF2B5EF4-FFF2-40B4-BE49-F238E27FC236}">
                  <a16:creationId xmlns:a16="http://schemas.microsoft.com/office/drawing/2014/main" id="{4CFD9BE4-847A-4E42-8C13-00D8D6FBD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2" name="Rectangle 465">
              <a:extLst>
                <a:ext uri="{FF2B5EF4-FFF2-40B4-BE49-F238E27FC236}">
                  <a16:creationId xmlns:a16="http://schemas.microsoft.com/office/drawing/2014/main" id="{985A52BE-599D-7142-874F-A0FD6072C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91600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6" name="Rectangle 469">
              <a:extLst>
                <a:ext uri="{FF2B5EF4-FFF2-40B4-BE49-F238E27FC236}">
                  <a16:creationId xmlns:a16="http://schemas.microsoft.com/office/drawing/2014/main" id="{860E8070-19CE-024C-8596-DD0B0337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52445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7" name="Rectangle 470">
              <a:extLst>
                <a:ext uri="{FF2B5EF4-FFF2-40B4-BE49-F238E27FC236}">
                  <a16:creationId xmlns:a16="http://schemas.microsoft.com/office/drawing/2014/main" id="{2515F12E-1364-B046-AABD-1F335188E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64614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8" name="Rectangle 471">
              <a:extLst>
                <a:ext uri="{FF2B5EF4-FFF2-40B4-BE49-F238E27FC236}">
                  <a16:creationId xmlns:a16="http://schemas.microsoft.com/office/drawing/2014/main" id="{40DA4FAE-865C-8541-9ADF-EC0380E9C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40276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6" name="Rectangle 509">
              <a:extLst>
                <a:ext uri="{FF2B5EF4-FFF2-40B4-BE49-F238E27FC236}">
                  <a16:creationId xmlns:a16="http://schemas.microsoft.com/office/drawing/2014/main" id="{D2FC4E17-E94D-F046-80F9-409B6A06A9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7" name="Rectangle 510">
              <a:extLst>
                <a:ext uri="{FF2B5EF4-FFF2-40B4-BE49-F238E27FC236}">
                  <a16:creationId xmlns:a16="http://schemas.microsoft.com/office/drawing/2014/main" id="{07A99B84-89D4-1940-BBD5-7B9C6F0DCD3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8" name="Rectangle 511">
              <a:extLst>
                <a:ext uri="{FF2B5EF4-FFF2-40B4-BE49-F238E27FC236}">
                  <a16:creationId xmlns:a16="http://schemas.microsoft.com/office/drawing/2014/main" id="{B5FE27EF-DDB2-9A40-A24A-125C9DA92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9" name="Rectangle 512">
              <a:extLst>
                <a:ext uri="{FF2B5EF4-FFF2-40B4-BE49-F238E27FC236}">
                  <a16:creationId xmlns:a16="http://schemas.microsoft.com/office/drawing/2014/main" id="{816201D9-C386-474E-B614-2D3FE6A0E5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0" name="Rectangle 513">
              <a:extLst>
                <a:ext uri="{FF2B5EF4-FFF2-40B4-BE49-F238E27FC236}">
                  <a16:creationId xmlns:a16="http://schemas.microsoft.com/office/drawing/2014/main" id="{937E6F56-C8AE-5D43-8E1A-8BAA91F8EF2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1" name="Rectangle 514">
              <a:extLst>
                <a:ext uri="{FF2B5EF4-FFF2-40B4-BE49-F238E27FC236}">
                  <a16:creationId xmlns:a16="http://schemas.microsoft.com/office/drawing/2014/main" id="{1CF45A55-B26F-A744-B4CF-F4A2234CB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2" name="Rectangle 515">
              <a:extLst>
                <a:ext uri="{FF2B5EF4-FFF2-40B4-BE49-F238E27FC236}">
                  <a16:creationId xmlns:a16="http://schemas.microsoft.com/office/drawing/2014/main" id="{468DD3F4-F489-3045-BEE5-D849255CB23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3" name="Rectangle 516">
              <a:extLst>
                <a:ext uri="{FF2B5EF4-FFF2-40B4-BE49-F238E27FC236}">
                  <a16:creationId xmlns:a16="http://schemas.microsoft.com/office/drawing/2014/main" id="{83BCB400-850B-7641-8F57-2C33F089A6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4" name="Rectangle 517">
              <a:extLst>
                <a:ext uri="{FF2B5EF4-FFF2-40B4-BE49-F238E27FC236}">
                  <a16:creationId xmlns:a16="http://schemas.microsoft.com/office/drawing/2014/main" id="{BB081C6A-B311-344F-9A18-EF4BAF37C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5" name="Rectangle 518">
              <a:extLst>
                <a:ext uri="{FF2B5EF4-FFF2-40B4-BE49-F238E27FC236}">
                  <a16:creationId xmlns:a16="http://schemas.microsoft.com/office/drawing/2014/main" id="{7EDA3F87-0D2C-FD47-AEF7-399217DD73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6" name="Rectangle 519">
              <a:extLst>
                <a:ext uri="{FF2B5EF4-FFF2-40B4-BE49-F238E27FC236}">
                  <a16:creationId xmlns:a16="http://schemas.microsoft.com/office/drawing/2014/main" id="{A832E8BA-3139-534F-977A-698E6C3FFB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7" name="Rectangle 520">
              <a:extLst>
                <a:ext uri="{FF2B5EF4-FFF2-40B4-BE49-F238E27FC236}">
                  <a16:creationId xmlns:a16="http://schemas.microsoft.com/office/drawing/2014/main" id="{10B18323-6D2E-234E-AA4E-55B3531A3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8" name="Rectangle 521">
              <a:extLst>
                <a:ext uri="{FF2B5EF4-FFF2-40B4-BE49-F238E27FC236}">
                  <a16:creationId xmlns:a16="http://schemas.microsoft.com/office/drawing/2014/main" id="{8D8B8582-5CF6-D34C-A23D-F01110234CE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9" name="Rectangle 522">
              <a:extLst>
                <a:ext uri="{FF2B5EF4-FFF2-40B4-BE49-F238E27FC236}">
                  <a16:creationId xmlns:a16="http://schemas.microsoft.com/office/drawing/2014/main" id="{6EE5448A-636D-5845-81E0-082AC975A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0" name="Rectangle 523">
              <a:extLst>
                <a:ext uri="{FF2B5EF4-FFF2-40B4-BE49-F238E27FC236}">
                  <a16:creationId xmlns:a16="http://schemas.microsoft.com/office/drawing/2014/main" id="{BB3755C4-F9A3-914F-9FB6-35AC52C1C47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91600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1" name="Rectangle 524">
              <a:extLst>
                <a:ext uri="{FF2B5EF4-FFF2-40B4-BE49-F238E27FC236}">
                  <a16:creationId xmlns:a16="http://schemas.microsoft.com/office/drawing/2014/main" id="{1BA8CBCD-8FE5-F74C-AF59-518D5835E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2" name="Rectangle 525">
              <a:extLst>
                <a:ext uri="{FF2B5EF4-FFF2-40B4-BE49-F238E27FC236}">
                  <a16:creationId xmlns:a16="http://schemas.microsoft.com/office/drawing/2014/main" id="{598DDDBD-5A2F-AF41-ABF4-5114F04A84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3" name="Rectangle 526">
              <a:extLst>
                <a:ext uri="{FF2B5EF4-FFF2-40B4-BE49-F238E27FC236}">
                  <a16:creationId xmlns:a16="http://schemas.microsoft.com/office/drawing/2014/main" id="{9405DAF1-E88B-E049-AC16-262F16295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4" name="Rectangle 527">
              <a:extLst>
                <a:ext uri="{FF2B5EF4-FFF2-40B4-BE49-F238E27FC236}">
                  <a16:creationId xmlns:a16="http://schemas.microsoft.com/office/drawing/2014/main" id="{4BD14DBE-E137-374C-8AE2-5758CF8361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67262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5" name="Rectangle 528">
              <a:extLst>
                <a:ext uri="{FF2B5EF4-FFF2-40B4-BE49-F238E27FC236}">
                  <a16:creationId xmlns:a16="http://schemas.microsoft.com/office/drawing/2014/main" id="{474BDA32-DD2C-3B46-A1D6-5407C3098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79431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6" name="Rectangle 529">
              <a:extLst>
                <a:ext uri="{FF2B5EF4-FFF2-40B4-BE49-F238E27FC236}">
                  <a16:creationId xmlns:a16="http://schemas.microsoft.com/office/drawing/2014/main" id="{5CF6DCAA-F547-E344-90B8-750616354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40276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7" name="Rectangle 530">
              <a:extLst>
                <a:ext uri="{FF2B5EF4-FFF2-40B4-BE49-F238E27FC236}">
                  <a16:creationId xmlns:a16="http://schemas.microsoft.com/office/drawing/2014/main" id="{35031B8D-2E7F-9E47-9D52-AE34A4FB6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52445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8" name="Rectangle 531">
              <a:extLst>
                <a:ext uri="{FF2B5EF4-FFF2-40B4-BE49-F238E27FC236}">
                  <a16:creationId xmlns:a16="http://schemas.microsoft.com/office/drawing/2014/main" id="{0EA6173C-CA74-8F42-AC89-2A845D44A8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64614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9" name="Rectangle 532">
              <a:extLst>
                <a:ext uri="{FF2B5EF4-FFF2-40B4-BE49-F238E27FC236}">
                  <a16:creationId xmlns:a16="http://schemas.microsoft.com/office/drawing/2014/main" id="{F66A6064-BBFF-D341-8765-2C3F442B0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0" name="Rectangle 533">
              <a:extLst>
                <a:ext uri="{FF2B5EF4-FFF2-40B4-BE49-F238E27FC236}">
                  <a16:creationId xmlns:a16="http://schemas.microsoft.com/office/drawing/2014/main" id="{B25D8BB7-1292-8B4B-A6F3-25C8C190FB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1" name="Rectangle 534">
              <a:extLst>
                <a:ext uri="{FF2B5EF4-FFF2-40B4-BE49-F238E27FC236}">
                  <a16:creationId xmlns:a16="http://schemas.microsoft.com/office/drawing/2014/main" id="{E18D07C6-6004-CF4E-9ED0-A01C3866A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2" name="Rectangle 535">
              <a:extLst>
                <a:ext uri="{FF2B5EF4-FFF2-40B4-BE49-F238E27FC236}">
                  <a16:creationId xmlns:a16="http://schemas.microsoft.com/office/drawing/2014/main" id="{D3B0A359-FD35-8743-8BA2-34D49D369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9" name="Rectangle 542">
              <a:extLst>
                <a:ext uri="{FF2B5EF4-FFF2-40B4-BE49-F238E27FC236}">
                  <a16:creationId xmlns:a16="http://schemas.microsoft.com/office/drawing/2014/main" id="{3159D46A-159C-3B49-9E42-B1963C5076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3" name="Rectangle 546">
              <a:extLst>
                <a:ext uri="{FF2B5EF4-FFF2-40B4-BE49-F238E27FC236}">
                  <a16:creationId xmlns:a16="http://schemas.microsoft.com/office/drawing/2014/main" id="{AFB1590D-C1C3-804B-A4A8-05C40C053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4" name="Rectangle 547">
              <a:extLst>
                <a:ext uri="{FF2B5EF4-FFF2-40B4-BE49-F238E27FC236}">
                  <a16:creationId xmlns:a16="http://schemas.microsoft.com/office/drawing/2014/main" id="{21DD129F-EE0A-D045-95FF-D0EFC7FB09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5" name="Rectangle 548">
              <a:extLst>
                <a:ext uri="{FF2B5EF4-FFF2-40B4-BE49-F238E27FC236}">
                  <a16:creationId xmlns:a16="http://schemas.microsoft.com/office/drawing/2014/main" id="{7E802318-6392-EB4E-BD24-4B241B017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6" name="Rectangle 549">
              <a:extLst>
                <a:ext uri="{FF2B5EF4-FFF2-40B4-BE49-F238E27FC236}">
                  <a16:creationId xmlns:a16="http://schemas.microsoft.com/office/drawing/2014/main" id="{903CAE5D-2F2C-1D4B-99BF-34EBD4CB48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8" name="Rectangle 551">
              <a:extLst>
                <a:ext uri="{FF2B5EF4-FFF2-40B4-BE49-F238E27FC236}">
                  <a16:creationId xmlns:a16="http://schemas.microsoft.com/office/drawing/2014/main" id="{D644463F-C6F6-9747-AC98-AE6072FB2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3" name="Rectangle 556">
              <a:extLst>
                <a:ext uri="{FF2B5EF4-FFF2-40B4-BE49-F238E27FC236}">
                  <a16:creationId xmlns:a16="http://schemas.microsoft.com/office/drawing/2014/main" id="{1E743469-E197-554F-B9EA-8B7478287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4" name="Rectangle 557">
              <a:extLst>
                <a:ext uri="{FF2B5EF4-FFF2-40B4-BE49-F238E27FC236}">
                  <a16:creationId xmlns:a16="http://schemas.microsoft.com/office/drawing/2014/main" id="{565453F5-A1AC-5647-99C5-93291FCA40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9" name="Rectangle 562">
              <a:extLst>
                <a:ext uri="{FF2B5EF4-FFF2-40B4-BE49-F238E27FC236}">
                  <a16:creationId xmlns:a16="http://schemas.microsoft.com/office/drawing/2014/main" id="{8E8417BE-FC88-0045-81C4-FD8100D7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0" name="Rectangle 563">
              <a:extLst>
                <a:ext uri="{FF2B5EF4-FFF2-40B4-BE49-F238E27FC236}">
                  <a16:creationId xmlns:a16="http://schemas.microsoft.com/office/drawing/2014/main" id="{4BA468D1-5B72-EB44-8264-C306DC1A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8" name="Rectangle 571">
              <a:extLst>
                <a:ext uri="{FF2B5EF4-FFF2-40B4-BE49-F238E27FC236}">
                  <a16:creationId xmlns:a16="http://schemas.microsoft.com/office/drawing/2014/main" id="{9442E651-C61A-DA49-B225-E2AA670BF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9" name="Rectangle 572">
              <a:extLst>
                <a:ext uri="{FF2B5EF4-FFF2-40B4-BE49-F238E27FC236}">
                  <a16:creationId xmlns:a16="http://schemas.microsoft.com/office/drawing/2014/main" id="{C0D7C1D7-4B56-BB40-A9B4-7D6E5C6CE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0" name="Rectangle 573">
              <a:extLst>
                <a:ext uri="{FF2B5EF4-FFF2-40B4-BE49-F238E27FC236}">
                  <a16:creationId xmlns:a16="http://schemas.microsoft.com/office/drawing/2014/main" id="{12293E5A-877B-2A45-A0C9-56553B275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1" name="Rectangle 574">
              <a:extLst>
                <a:ext uri="{FF2B5EF4-FFF2-40B4-BE49-F238E27FC236}">
                  <a16:creationId xmlns:a16="http://schemas.microsoft.com/office/drawing/2014/main" id="{466AC19E-8345-A14A-A93F-0CC7FEBB6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3" name="Rectangle 576">
              <a:extLst>
                <a:ext uri="{FF2B5EF4-FFF2-40B4-BE49-F238E27FC236}">
                  <a16:creationId xmlns:a16="http://schemas.microsoft.com/office/drawing/2014/main" id="{4581CB87-CC7E-414F-A90C-71BEC7784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4" name="Rectangle 577">
              <a:extLst>
                <a:ext uri="{FF2B5EF4-FFF2-40B4-BE49-F238E27FC236}">
                  <a16:creationId xmlns:a16="http://schemas.microsoft.com/office/drawing/2014/main" id="{D5296265-2414-BF48-BA80-DEE18654B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4" name="Rectangle 587">
              <a:extLst>
                <a:ext uri="{FF2B5EF4-FFF2-40B4-BE49-F238E27FC236}">
                  <a16:creationId xmlns:a16="http://schemas.microsoft.com/office/drawing/2014/main" id="{9BED76D6-9F2A-4748-9069-1AF115100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5" name="Rectangle 588">
              <a:extLst>
                <a:ext uri="{FF2B5EF4-FFF2-40B4-BE49-F238E27FC236}">
                  <a16:creationId xmlns:a16="http://schemas.microsoft.com/office/drawing/2014/main" id="{40D4DBB2-06A6-7D45-B103-DF7AAC00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7" name="Rectangle 590">
              <a:extLst>
                <a:ext uri="{FF2B5EF4-FFF2-40B4-BE49-F238E27FC236}">
                  <a16:creationId xmlns:a16="http://schemas.microsoft.com/office/drawing/2014/main" id="{AD662E53-75AB-2E47-AAF6-A20F4E34D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8" name="Rectangle 591">
              <a:extLst>
                <a:ext uri="{FF2B5EF4-FFF2-40B4-BE49-F238E27FC236}">
                  <a16:creationId xmlns:a16="http://schemas.microsoft.com/office/drawing/2014/main" id="{5E633DBA-008F-B349-833D-1F9B13A52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9" name="Rectangle 592">
              <a:extLst>
                <a:ext uri="{FF2B5EF4-FFF2-40B4-BE49-F238E27FC236}">
                  <a16:creationId xmlns:a16="http://schemas.microsoft.com/office/drawing/2014/main" id="{D72E62F9-3D1D-1C47-8A23-6963E9D35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0" name="Rectangle 593">
              <a:extLst>
                <a:ext uri="{FF2B5EF4-FFF2-40B4-BE49-F238E27FC236}">
                  <a16:creationId xmlns:a16="http://schemas.microsoft.com/office/drawing/2014/main" id="{AD768CC4-B385-FC49-8182-5D12E45AA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1" name="Rectangle 594">
              <a:extLst>
                <a:ext uri="{FF2B5EF4-FFF2-40B4-BE49-F238E27FC236}">
                  <a16:creationId xmlns:a16="http://schemas.microsoft.com/office/drawing/2014/main" id="{467C0B95-D4D9-B54C-A3DB-F905FD2C1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2" name="Rectangle 595">
              <a:extLst>
                <a:ext uri="{FF2B5EF4-FFF2-40B4-BE49-F238E27FC236}">
                  <a16:creationId xmlns:a16="http://schemas.microsoft.com/office/drawing/2014/main" id="{7DB200C5-99A1-0B48-985E-1B743DD64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3" name="Rectangle 596">
              <a:extLst>
                <a:ext uri="{FF2B5EF4-FFF2-40B4-BE49-F238E27FC236}">
                  <a16:creationId xmlns:a16="http://schemas.microsoft.com/office/drawing/2014/main" id="{BEE3795F-01B4-3742-A332-AF1E379E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4" name="Rectangle 597">
              <a:extLst>
                <a:ext uri="{FF2B5EF4-FFF2-40B4-BE49-F238E27FC236}">
                  <a16:creationId xmlns:a16="http://schemas.microsoft.com/office/drawing/2014/main" id="{BAED9FA0-5710-0641-B9E3-0D873E5B2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5" name="Rectangle 598">
              <a:extLst>
                <a:ext uri="{FF2B5EF4-FFF2-40B4-BE49-F238E27FC236}">
                  <a16:creationId xmlns:a16="http://schemas.microsoft.com/office/drawing/2014/main" id="{1003969C-B5B9-C74D-96D7-298213857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6" name="Rectangle 599">
              <a:extLst>
                <a:ext uri="{FF2B5EF4-FFF2-40B4-BE49-F238E27FC236}">
                  <a16:creationId xmlns:a16="http://schemas.microsoft.com/office/drawing/2014/main" id="{73AF28D8-224E-CC40-9EBB-D2BD97A0A5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7" name="Rectangle 600">
              <a:extLst>
                <a:ext uri="{FF2B5EF4-FFF2-40B4-BE49-F238E27FC236}">
                  <a16:creationId xmlns:a16="http://schemas.microsoft.com/office/drawing/2014/main" id="{1C53BD23-CBB4-024E-B44A-A5895B3DC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8" name="Rectangle 601">
              <a:extLst>
                <a:ext uri="{FF2B5EF4-FFF2-40B4-BE49-F238E27FC236}">
                  <a16:creationId xmlns:a16="http://schemas.microsoft.com/office/drawing/2014/main" id="{39EF0203-1405-984A-A5CE-30FE74754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9" name="Rectangle 602">
              <a:extLst>
                <a:ext uri="{FF2B5EF4-FFF2-40B4-BE49-F238E27FC236}">
                  <a16:creationId xmlns:a16="http://schemas.microsoft.com/office/drawing/2014/main" id="{D8A95ED6-300F-E24B-973C-45351D610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0" name="Rectangle 603">
              <a:extLst>
                <a:ext uri="{FF2B5EF4-FFF2-40B4-BE49-F238E27FC236}">
                  <a16:creationId xmlns:a16="http://schemas.microsoft.com/office/drawing/2014/main" id="{1C8081A4-15E1-EA40-B338-CDC0619FD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1" name="Rectangle 604">
              <a:extLst>
                <a:ext uri="{FF2B5EF4-FFF2-40B4-BE49-F238E27FC236}">
                  <a16:creationId xmlns:a16="http://schemas.microsoft.com/office/drawing/2014/main" id="{8E4B620E-70A8-1D44-BE18-073DD1B65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2" name="Rectangle 605">
              <a:extLst>
                <a:ext uri="{FF2B5EF4-FFF2-40B4-BE49-F238E27FC236}">
                  <a16:creationId xmlns:a16="http://schemas.microsoft.com/office/drawing/2014/main" id="{94919BC2-E0F3-114F-A5E2-493214372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3" name="Rectangle 606">
              <a:extLst>
                <a:ext uri="{FF2B5EF4-FFF2-40B4-BE49-F238E27FC236}">
                  <a16:creationId xmlns:a16="http://schemas.microsoft.com/office/drawing/2014/main" id="{01382BC6-05FD-354A-A908-F141C679F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4" name="Rectangle 607">
              <a:extLst>
                <a:ext uri="{FF2B5EF4-FFF2-40B4-BE49-F238E27FC236}">
                  <a16:creationId xmlns:a16="http://schemas.microsoft.com/office/drawing/2014/main" id="{6B80D278-7261-9C49-AA03-B7BC2A8DC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5" name="Rectangle 608">
              <a:extLst>
                <a:ext uri="{FF2B5EF4-FFF2-40B4-BE49-F238E27FC236}">
                  <a16:creationId xmlns:a16="http://schemas.microsoft.com/office/drawing/2014/main" id="{8C0CE6F5-D279-A640-91A1-E1DF48964D9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6" name="Rectangle 609">
              <a:extLst>
                <a:ext uri="{FF2B5EF4-FFF2-40B4-BE49-F238E27FC236}">
                  <a16:creationId xmlns:a16="http://schemas.microsoft.com/office/drawing/2014/main" id="{1288AE5B-2C34-5F4A-9D73-8F8BE09C51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7" name="Rectangle 610">
              <a:extLst>
                <a:ext uri="{FF2B5EF4-FFF2-40B4-BE49-F238E27FC236}">
                  <a16:creationId xmlns:a16="http://schemas.microsoft.com/office/drawing/2014/main" id="{A117C309-99E5-A147-B1E6-7B988459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8" name="Rectangle 611">
              <a:extLst>
                <a:ext uri="{FF2B5EF4-FFF2-40B4-BE49-F238E27FC236}">
                  <a16:creationId xmlns:a16="http://schemas.microsoft.com/office/drawing/2014/main" id="{DDCC575D-94AD-0347-AF2D-7036DA4453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9" name="Rectangle 612">
              <a:extLst>
                <a:ext uri="{FF2B5EF4-FFF2-40B4-BE49-F238E27FC236}">
                  <a16:creationId xmlns:a16="http://schemas.microsoft.com/office/drawing/2014/main" id="{EE18AC45-674F-5E40-B2A0-D17BC6C6EF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0" name="Rectangle 613">
              <a:extLst>
                <a:ext uri="{FF2B5EF4-FFF2-40B4-BE49-F238E27FC236}">
                  <a16:creationId xmlns:a16="http://schemas.microsoft.com/office/drawing/2014/main" id="{D4C7491C-53C8-8942-BA0F-D9A698761D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1" name="Rectangle 614">
              <a:extLst>
                <a:ext uri="{FF2B5EF4-FFF2-40B4-BE49-F238E27FC236}">
                  <a16:creationId xmlns:a16="http://schemas.microsoft.com/office/drawing/2014/main" id="{0884CF34-7C0E-7A48-AD12-2A6C2BFE35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2" name="Rectangle 615">
              <a:extLst>
                <a:ext uri="{FF2B5EF4-FFF2-40B4-BE49-F238E27FC236}">
                  <a16:creationId xmlns:a16="http://schemas.microsoft.com/office/drawing/2014/main" id="{1500811F-4928-F44A-B3D5-7154AA2716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3" name="Rectangle 616">
              <a:extLst>
                <a:ext uri="{FF2B5EF4-FFF2-40B4-BE49-F238E27FC236}">
                  <a16:creationId xmlns:a16="http://schemas.microsoft.com/office/drawing/2014/main" id="{D186644F-DC99-764B-9596-9E846CCE59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4" name="Rectangle 617">
              <a:extLst>
                <a:ext uri="{FF2B5EF4-FFF2-40B4-BE49-F238E27FC236}">
                  <a16:creationId xmlns:a16="http://schemas.microsoft.com/office/drawing/2014/main" id="{DFBF2A75-6B9D-6F4F-A0C6-99A671DFB43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5" name="Rectangle 618">
              <a:extLst>
                <a:ext uri="{FF2B5EF4-FFF2-40B4-BE49-F238E27FC236}">
                  <a16:creationId xmlns:a16="http://schemas.microsoft.com/office/drawing/2014/main" id="{7BA344F4-68FC-D149-955D-F494AC0AE6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6" name="Rectangle 619">
              <a:extLst>
                <a:ext uri="{FF2B5EF4-FFF2-40B4-BE49-F238E27FC236}">
                  <a16:creationId xmlns:a16="http://schemas.microsoft.com/office/drawing/2014/main" id="{67D81A5A-268A-AB4A-BA61-C64486B2B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7" name="Rectangle 620">
              <a:extLst>
                <a:ext uri="{FF2B5EF4-FFF2-40B4-BE49-F238E27FC236}">
                  <a16:creationId xmlns:a16="http://schemas.microsoft.com/office/drawing/2014/main" id="{531B4BE0-3015-134E-BF5C-E997BA41E02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8" name="Rectangle 621">
              <a:extLst>
                <a:ext uri="{FF2B5EF4-FFF2-40B4-BE49-F238E27FC236}">
                  <a16:creationId xmlns:a16="http://schemas.microsoft.com/office/drawing/2014/main" id="{633640D4-6986-5D4E-9DAC-1FD5B85AC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9" name="Rectangle 622">
              <a:extLst>
                <a:ext uri="{FF2B5EF4-FFF2-40B4-BE49-F238E27FC236}">
                  <a16:creationId xmlns:a16="http://schemas.microsoft.com/office/drawing/2014/main" id="{AF59DFE3-982D-4C49-B1FB-06C658AD0F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40276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0" name="Rectangle 623">
              <a:extLst>
                <a:ext uri="{FF2B5EF4-FFF2-40B4-BE49-F238E27FC236}">
                  <a16:creationId xmlns:a16="http://schemas.microsoft.com/office/drawing/2014/main" id="{83409DF6-CD9E-ED46-BC60-C8E51975AF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52445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1" name="Rectangle 624">
              <a:extLst>
                <a:ext uri="{FF2B5EF4-FFF2-40B4-BE49-F238E27FC236}">
                  <a16:creationId xmlns:a16="http://schemas.microsoft.com/office/drawing/2014/main" id="{3C224867-848A-D04F-A24B-6BF0680249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91600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2" name="Rectangle 625">
              <a:extLst>
                <a:ext uri="{FF2B5EF4-FFF2-40B4-BE49-F238E27FC236}">
                  <a16:creationId xmlns:a16="http://schemas.microsoft.com/office/drawing/2014/main" id="{4BE883F4-0393-2541-AB69-ADDCD6759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03769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3" name="Rectangle 626">
              <a:extLst>
                <a:ext uri="{FF2B5EF4-FFF2-40B4-BE49-F238E27FC236}">
                  <a16:creationId xmlns:a16="http://schemas.microsoft.com/office/drawing/2014/main" id="{07F49CE7-DE59-A649-AE18-F823230C00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15938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4" name="Rectangle 627">
              <a:extLst>
                <a:ext uri="{FF2B5EF4-FFF2-40B4-BE49-F238E27FC236}">
                  <a16:creationId xmlns:a16="http://schemas.microsoft.com/office/drawing/2014/main" id="{04476FE3-C99C-D44B-AF1A-7AC5DA19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28107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5" name="Rectangle 628">
              <a:extLst>
                <a:ext uri="{FF2B5EF4-FFF2-40B4-BE49-F238E27FC236}">
                  <a16:creationId xmlns:a16="http://schemas.microsoft.com/office/drawing/2014/main" id="{4D68561A-FCFB-B94C-BA4C-742EFFD971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67262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6" name="Rectangle 629">
              <a:extLst>
                <a:ext uri="{FF2B5EF4-FFF2-40B4-BE49-F238E27FC236}">
                  <a16:creationId xmlns:a16="http://schemas.microsoft.com/office/drawing/2014/main" id="{058CA524-D471-A943-A896-C8A3418CB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79431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7" name="Rectangle 630">
              <a:extLst>
                <a:ext uri="{FF2B5EF4-FFF2-40B4-BE49-F238E27FC236}">
                  <a16:creationId xmlns:a16="http://schemas.microsoft.com/office/drawing/2014/main" id="{2EBE0466-AE70-8D4B-842B-C09E014BB2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64614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8" name="Rectangle 631">
              <a:extLst>
                <a:ext uri="{FF2B5EF4-FFF2-40B4-BE49-F238E27FC236}">
                  <a16:creationId xmlns:a16="http://schemas.microsoft.com/office/drawing/2014/main" id="{EEBFC066-1415-0A4D-AB14-CFB06C6DD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55093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9" name="Rectangle 632">
              <a:extLst>
                <a:ext uri="{FF2B5EF4-FFF2-40B4-BE49-F238E27FC236}">
                  <a16:creationId xmlns:a16="http://schemas.microsoft.com/office/drawing/2014/main" id="{F3785E3C-B9F3-5141-8DDE-6F39EC26C2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64614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0" name="Rectangle 633">
              <a:extLst>
                <a:ext uri="{FF2B5EF4-FFF2-40B4-BE49-F238E27FC236}">
                  <a16:creationId xmlns:a16="http://schemas.microsoft.com/office/drawing/2014/main" id="{9871B102-CB8D-1547-9B79-553289D2DBA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15938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1" name="Rectangle 634">
              <a:extLst>
                <a:ext uri="{FF2B5EF4-FFF2-40B4-BE49-F238E27FC236}">
                  <a16:creationId xmlns:a16="http://schemas.microsoft.com/office/drawing/2014/main" id="{18C24E3F-CDAB-D745-8AF0-99C0AD61A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28107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2" name="Rectangle 635">
              <a:extLst>
                <a:ext uri="{FF2B5EF4-FFF2-40B4-BE49-F238E27FC236}">
                  <a16:creationId xmlns:a16="http://schemas.microsoft.com/office/drawing/2014/main" id="{8B36BE9B-28A9-8F4E-8CC1-DBA427F05D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40276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3" name="Rectangle 636">
              <a:extLst>
                <a:ext uri="{FF2B5EF4-FFF2-40B4-BE49-F238E27FC236}">
                  <a16:creationId xmlns:a16="http://schemas.microsoft.com/office/drawing/2014/main" id="{0D361F11-4813-504C-AFE1-264663E104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52445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4" name="Rectangle 637">
              <a:extLst>
                <a:ext uri="{FF2B5EF4-FFF2-40B4-BE49-F238E27FC236}">
                  <a16:creationId xmlns:a16="http://schemas.microsoft.com/office/drawing/2014/main" id="{8C82B32F-41AB-8B41-A06C-F9D9353A3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55093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5" name="Rectangle 638">
              <a:extLst>
                <a:ext uri="{FF2B5EF4-FFF2-40B4-BE49-F238E27FC236}">
                  <a16:creationId xmlns:a16="http://schemas.microsoft.com/office/drawing/2014/main" id="{3956E174-7480-0C49-9C86-F6252CF5C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79431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6" name="Rectangle 639">
              <a:extLst>
                <a:ext uri="{FF2B5EF4-FFF2-40B4-BE49-F238E27FC236}">
                  <a16:creationId xmlns:a16="http://schemas.microsoft.com/office/drawing/2014/main" id="{FCCA941E-7A7F-6A40-A415-2ACDC5CA8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67262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7" name="Rectangle 640">
              <a:extLst>
                <a:ext uri="{FF2B5EF4-FFF2-40B4-BE49-F238E27FC236}">
                  <a16:creationId xmlns:a16="http://schemas.microsoft.com/office/drawing/2014/main" id="{D3704DB7-CD34-3242-BD6D-BAAF6D80A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91600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8" name="Rectangle 641">
              <a:extLst>
                <a:ext uri="{FF2B5EF4-FFF2-40B4-BE49-F238E27FC236}">
                  <a16:creationId xmlns:a16="http://schemas.microsoft.com/office/drawing/2014/main" id="{DF0CE35C-C08A-9F4E-A723-1CCAEF18B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03769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8" name="Group 1197">
            <a:extLst>
              <a:ext uri="{FF2B5EF4-FFF2-40B4-BE49-F238E27FC236}">
                <a16:creationId xmlns:a16="http://schemas.microsoft.com/office/drawing/2014/main" id="{5DF5FDE2-EE85-A944-924A-340AECB93F85}"/>
              </a:ext>
            </a:extLst>
          </p:cNvPr>
          <p:cNvGrpSpPr/>
          <p:nvPr/>
        </p:nvGrpSpPr>
        <p:grpSpPr>
          <a:xfrm>
            <a:off x="576376" y="3122729"/>
            <a:ext cx="811798" cy="1176337"/>
            <a:chOff x="576376" y="3122729"/>
            <a:chExt cx="811798" cy="1176337"/>
          </a:xfrm>
        </p:grpSpPr>
        <p:grpSp>
          <p:nvGrpSpPr>
            <p:cNvPr id="661" name="Group 336">
              <a:extLst>
                <a:ext uri="{FF2B5EF4-FFF2-40B4-BE49-F238E27FC236}">
                  <a16:creationId xmlns:a16="http://schemas.microsoft.com/office/drawing/2014/main" id="{CAB18EF5-F2C3-2B4E-B27F-0AD3288CDB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376" y="3122729"/>
              <a:ext cx="81180" cy="1176337"/>
              <a:chOff x="576" y="1008"/>
              <a:chExt cx="96" cy="1392"/>
            </a:xfrm>
          </p:grpSpPr>
          <p:sp>
            <p:nvSpPr>
              <p:cNvPr id="1171" name="Rectangle 337">
                <a:extLst>
                  <a:ext uri="{FF2B5EF4-FFF2-40B4-BE49-F238E27FC236}">
                    <a16:creationId xmlns:a16="http://schemas.microsoft.com/office/drawing/2014/main" id="{DEE3F262-D65C-AD41-A3F3-125A7924A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2" name="Rectangle 338">
                <a:extLst>
                  <a:ext uri="{FF2B5EF4-FFF2-40B4-BE49-F238E27FC236}">
                    <a16:creationId xmlns:a16="http://schemas.microsoft.com/office/drawing/2014/main" id="{C8A06216-E6AA-D74C-A489-8CC27F4234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3" name="Rectangle 339">
                <a:extLst>
                  <a:ext uri="{FF2B5EF4-FFF2-40B4-BE49-F238E27FC236}">
                    <a16:creationId xmlns:a16="http://schemas.microsoft.com/office/drawing/2014/main" id="{4C241E11-76C9-A846-A282-0EB8139BA5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4" name="Rectangle 340">
                <a:extLst>
                  <a:ext uri="{FF2B5EF4-FFF2-40B4-BE49-F238E27FC236}">
                    <a16:creationId xmlns:a16="http://schemas.microsoft.com/office/drawing/2014/main" id="{CBF1DB3E-622D-E44F-BCAB-23A28314E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5" name="Rectangle 341">
                <a:extLst>
                  <a:ext uri="{FF2B5EF4-FFF2-40B4-BE49-F238E27FC236}">
                    <a16:creationId xmlns:a16="http://schemas.microsoft.com/office/drawing/2014/main" id="{902AFA2A-CFB1-E642-A1EC-FCEDD56B3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6" name="Rectangle 342">
                <a:extLst>
                  <a:ext uri="{FF2B5EF4-FFF2-40B4-BE49-F238E27FC236}">
                    <a16:creationId xmlns:a16="http://schemas.microsoft.com/office/drawing/2014/main" id="{89D8910E-9F31-6145-A03F-82E34D21E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7" name="Rectangle 343">
                <a:extLst>
                  <a:ext uri="{FF2B5EF4-FFF2-40B4-BE49-F238E27FC236}">
                    <a16:creationId xmlns:a16="http://schemas.microsoft.com/office/drawing/2014/main" id="{13A9601B-068B-E344-92B6-6D3B262927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8" name="Rectangle 344">
                <a:extLst>
                  <a:ext uri="{FF2B5EF4-FFF2-40B4-BE49-F238E27FC236}">
                    <a16:creationId xmlns:a16="http://schemas.microsoft.com/office/drawing/2014/main" id="{0D2F1F3B-2541-5D4B-A661-8AA846EA7A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9" name="Rectangle 345">
                <a:extLst>
                  <a:ext uri="{FF2B5EF4-FFF2-40B4-BE49-F238E27FC236}">
                    <a16:creationId xmlns:a16="http://schemas.microsoft.com/office/drawing/2014/main" id="{FDE74043-D6CF-2B45-9184-AE75F4818D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80" name="Rectangle 346">
                <a:extLst>
                  <a:ext uri="{FF2B5EF4-FFF2-40B4-BE49-F238E27FC236}">
                    <a16:creationId xmlns:a16="http://schemas.microsoft.com/office/drawing/2014/main" id="{385CABEB-935C-964C-BE4D-2A0E543E08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2" name="Group 347">
              <a:extLst>
                <a:ext uri="{FF2B5EF4-FFF2-40B4-BE49-F238E27FC236}">
                  <a16:creationId xmlns:a16="http://schemas.microsoft.com/office/drawing/2014/main" id="{4D049BD9-B4DC-524A-9A34-621E766FC2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8146" y="3122729"/>
              <a:ext cx="81180" cy="1176337"/>
              <a:chOff x="720" y="1008"/>
              <a:chExt cx="96" cy="1392"/>
            </a:xfrm>
          </p:grpSpPr>
          <p:sp>
            <p:nvSpPr>
              <p:cNvPr id="1161" name="Rectangle 348">
                <a:extLst>
                  <a:ext uri="{FF2B5EF4-FFF2-40B4-BE49-F238E27FC236}">
                    <a16:creationId xmlns:a16="http://schemas.microsoft.com/office/drawing/2014/main" id="{89752F0E-67C5-2D4B-80BE-92B1FC4654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2" name="Rectangle 349">
                <a:extLst>
                  <a:ext uri="{FF2B5EF4-FFF2-40B4-BE49-F238E27FC236}">
                    <a16:creationId xmlns:a16="http://schemas.microsoft.com/office/drawing/2014/main" id="{EDD56C2A-C4CC-094F-A622-01D20CC1F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3" name="Rectangle 350">
                <a:extLst>
                  <a:ext uri="{FF2B5EF4-FFF2-40B4-BE49-F238E27FC236}">
                    <a16:creationId xmlns:a16="http://schemas.microsoft.com/office/drawing/2014/main" id="{98D7933D-1427-BE4E-B381-471945D87F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4" name="Rectangle 351">
                <a:extLst>
                  <a:ext uri="{FF2B5EF4-FFF2-40B4-BE49-F238E27FC236}">
                    <a16:creationId xmlns:a16="http://schemas.microsoft.com/office/drawing/2014/main" id="{C4B60349-082C-0747-BA95-62F9A10CB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5" name="Rectangle 352">
                <a:extLst>
                  <a:ext uri="{FF2B5EF4-FFF2-40B4-BE49-F238E27FC236}">
                    <a16:creationId xmlns:a16="http://schemas.microsoft.com/office/drawing/2014/main" id="{70ABAB34-39ED-8442-8E54-91C22C970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6" name="Rectangle 353">
                <a:extLst>
                  <a:ext uri="{FF2B5EF4-FFF2-40B4-BE49-F238E27FC236}">
                    <a16:creationId xmlns:a16="http://schemas.microsoft.com/office/drawing/2014/main" id="{1FD3F60A-9DC8-1849-B03C-286AB3A40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7" name="Rectangle 354">
                <a:extLst>
                  <a:ext uri="{FF2B5EF4-FFF2-40B4-BE49-F238E27FC236}">
                    <a16:creationId xmlns:a16="http://schemas.microsoft.com/office/drawing/2014/main" id="{1DC9E128-5E90-AF4D-B66C-F6D7D72A6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8" name="Rectangle 355">
                <a:extLst>
                  <a:ext uri="{FF2B5EF4-FFF2-40B4-BE49-F238E27FC236}">
                    <a16:creationId xmlns:a16="http://schemas.microsoft.com/office/drawing/2014/main" id="{2FC99472-5244-8448-8869-78A5FD3A2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9" name="Rectangle 356">
                <a:extLst>
                  <a:ext uri="{FF2B5EF4-FFF2-40B4-BE49-F238E27FC236}">
                    <a16:creationId xmlns:a16="http://schemas.microsoft.com/office/drawing/2014/main" id="{4C34ACE4-D775-DE45-9ECF-965D6E4C9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0" name="Rectangle 357">
                <a:extLst>
                  <a:ext uri="{FF2B5EF4-FFF2-40B4-BE49-F238E27FC236}">
                    <a16:creationId xmlns:a16="http://schemas.microsoft.com/office/drawing/2014/main" id="{5FB99CD6-C1F9-4E41-A2B0-2F0719698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3" name="Group 358">
              <a:extLst>
                <a:ext uri="{FF2B5EF4-FFF2-40B4-BE49-F238E27FC236}">
                  <a16:creationId xmlns:a16="http://schemas.microsoft.com/office/drawing/2014/main" id="{701DF376-1421-AA40-BD95-30808F1144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9915" y="3122729"/>
              <a:ext cx="81180" cy="1176337"/>
              <a:chOff x="864" y="1008"/>
              <a:chExt cx="96" cy="1392"/>
            </a:xfrm>
          </p:grpSpPr>
          <p:sp>
            <p:nvSpPr>
              <p:cNvPr id="1151" name="Rectangle 359">
                <a:extLst>
                  <a:ext uri="{FF2B5EF4-FFF2-40B4-BE49-F238E27FC236}">
                    <a16:creationId xmlns:a16="http://schemas.microsoft.com/office/drawing/2014/main" id="{6657A53C-46AD-1148-AE9F-EAAEC26216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2" name="Rectangle 360">
                <a:extLst>
                  <a:ext uri="{FF2B5EF4-FFF2-40B4-BE49-F238E27FC236}">
                    <a16:creationId xmlns:a16="http://schemas.microsoft.com/office/drawing/2014/main" id="{A9066A65-0424-BC4A-8281-0FB7FA3689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3" name="Rectangle 361">
                <a:extLst>
                  <a:ext uri="{FF2B5EF4-FFF2-40B4-BE49-F238E27FC236}">
                    <a16:creationId xmlns:a16="http://schemas.microsoft.com/office/drawing/2014/main" id="{A9949BD3-9F7B-C641-95C5-0E4A19348C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4" name="Rectangle 362">
                <a:extLst>
                  <a:ext uri="{FF2B5EF4-FFF2-40B4-BE49-F238E27FC236}">
                    <a16:creationId xmlns:a16="http://schemas.microsoft.com/office/drawing/2014/main" id="{962E04E3-D814-6044-9AFC-7F7F6AAE6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5" name="Rectangle 363">
                <a:extLst>
                  <a:ext uri="{FF2B5EF4-FFF2-40B4-BE49-F238E27FC236}">
                    <a16:creationId xmlns:a16="http://schemas.microsoft.com/office/drawing/2014/main" id="{FB37632D-0083-7947-BE82-178FF2BBC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6" name="Rectangle 364">
                <a:extLst>
                  <a:ext uri="{FF2B5EF4-FFF2-40B4-BE49-F238E27FC236}">
                    <a16:creationId xmlns:a16="http://schemas.microsoft.com/office/drawing/2014/main" id="{2EA7A404-9F2B-BB4F-B90F-06100E72A8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7" name="Rectangle 365">
                <a:extLst>
                  <a:ext uri="{FF2B5EF4-FFF2-40B4-BE49-F238E27FC236}">
                    <a16:creationId xmlns:a16="http://schemas.microsoft.com/office/drawing/2014/main" id="{E04A6F8A-2932-CA4E-A0E0-DF1DC7C19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8" name="Rectangle 366">
                <a:extLst>
                  <a:ext uri="{FF2B5EF4-FFF2-40B4-BE49-F238E27FC236}">
                    <a16:creationId xmlns:a16="http://schemas.microsoft.com/office/drawing/2014/main" id="{66BE6A9C-B761-F743-A1D4-AE28A12E3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9" name="Rectangle 367">
                <a:extLst>
                  <a:ext uri="{FF2B5EF4-FFF2-40B4-BE49-F238E27FC236}">
                    <a16:creationId xmlns:a16="http://schemas.microsoft.com/office/drawing/2014/main" id="{F62E8AB5-4BBA-474D-AB62-9DF073F938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0" name="Rectangle 368">
                <a:extLst>
                  <a:ext uri="{FF2B5EF4-FFF2-40B4-BE49-F238E27FC236}">
                    <a16:creationId xmlns:a16="http://schemas.microsoft.com/office/drawing/2014/main" id="{6746A3F6-98C4-2341-9DD6-BD233B57B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4" name="Group 369">
              <a:extLst>
                <a:ext uri="{FF2B5EF4-FFF2-40B4-BE49-F238E27FC236}">
                  <a16:creationId xmlns:a16="http://schemas.microsoft.com/office/drawing/2014/main" id="{38E6A12B-D26C-864F-9819-7D4356250E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1685" y="3122729"/>
              <a:ext cx="81180" cy="1176337"/>
              <a:chOff x="1008" y="1008"/>
              <a:chExt cx="96" cy="1392"/>
            </a:xfrm>
          </p:grpSpPr>
          <p:sp>
            <p:nvSpPr>
              <p:cNvPr id="1141" name="Rectangle 370">
                <a:extLst>
                  <a:ext uri="{FF2B5EF4-FFF2-40B4-BE49-F238E27FC236}">
                    <a16:creationId xmlns:a16="http://schemas.microsoft.com/office/drawing/2014/main" id="{FB127A2D-985F-6240-9091-BBFD007CA8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2" name="Rectangle 371">
                <a:extLst>
                  <a:ext uri="{FF2B5EF4-FFF2-40B4-BE49-F238E27FC236}">
                    <a16:creationId xmlns:a16="http://schemas.microsoft.com/office/drawing/2014/main" id="{C994202E-7B2F-324D-B003-8D2E1EBCA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3" name="Rectangle 372">
                <a:extLst>
                  <a:ext uri="{FF2B5EF4-FFF2-40B4-BE49-F238E27FC236}">
                    <a16:creationId xmlns:a16="http://schemas.microsoft.com/office/drawing/2014/main" id="{593265D5-1B6F-8F41-870B-8CE883284B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4" name="Rectangle 373">
                <a:extLst>
                  <a:ext uri="{FF2B5EF4-FFF2-40B4-BE49-F238E27FC236}">
                    <a16:creationId xmlns:a16="http://schemas.microsoft.com/office/drawing/2014/main" id="{C55FE944-5B4E-0846-B6FE-70C92E343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5" name="Rectangle 374">
                <a:extLst>
                  <a:ext uri="{FF2B5EF4-FFF2-40B4-BE49-F238E27FC236}">
                    <a16:creationId xmlns:a16="http://schemas.microsoft.com/office/drawing/2014/main" id="{657C4F65-5FBD-CF4C-A5A4-CCF46F278E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6" name="Rectangle 375">
                <a:extLst>
                  <a:ext uri="{FF2B5EF4-FFF2-40B4-BE49-F238E27FC236}">
                    <a16:creationId xmlns:a16="http://schemas.microsoft.com/office/drawing/2014/main" id="{FFC5A1AD-6997-D843-9818-C7B1A856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7" name="Rectangle 376">
                <a:extLst>
                  <a:ext uri="{FF2B5EF4-FFF2-40B4-BE49-F238E27FC236}">
                    <a16:creationId xmlns:a16="http://schemas.microsoft.com/office/drawing/2014/main" id="{0B8F74D6-3D09-814A-806B-379263966D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8" name="Rectangle 377">
                <a:extLst>
                  <a:ext uri="{FF2B5EF4-FFF2-40B4-BE49-F238E27FC236}">
                    <a16:creationId xmlns:a16="http://schemas.microsoft.com/office/drawing/2014/main" id="{6E232BED-CB63-FD4F-9E85-50E608E44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9" name="Rectangle 378">
                <a:extLst>
                  <a:ext uri="{FF2B5EF4-FFF2-40B4-BE49-F238E27FC236}">
                    <a16:creationId xmlns:a16="http://schemas.microsoft.com/office/drawing/2014/main" id="{440A4C0D-0BC6-7C4E-B8F7-3AA425BC4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0" name="Rectangle 379">
                <a:extLst>
                  <a:ext uri="{FF2B5EF4-FFF2-40B4-BE49-F238E27FC236}">
                    <a16:creationId xmlns:a16="http://schemas.microsoft.com/office/drawing/2014/main" id="{5C98616D-03DE-9043-8D7A-FAED27633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5" name="Group 380">
              <a:extLst>
                <a:ext uri="{FF2B5EF4-FFF2-40B4-BE49-F238E27FC236}">
                  <a16:creationId xmlns:a16="http://schemas.microsoft.com/office/drawing/2014/main" id="{70164413-33DD-B449-9F85-44069EFD3E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3454" y="3122729"/>
              <a:ext cx="81180" cy="1176337"/>
              <a:chOff x="1152" y="1008"/>
              <a:chExt cx="96" cy="1392"/>
            </a:xfrm>
          </p:grpSpPr>
          <p:sp>
            <p:nvSpPr>
              <p:cNvPr id="1131" name="Rectangle 381">
                <a:extLst>
                  <a:ext uri="{FF2B5EF4-FFF2-40B4-BE49-F238E27FC236}">
                    <a16:creationId xmlns:a16="http://schemas.microsoft.com/office/drawing/2014/main" id="{FD5F391D-8AED-6D4C-B317-2868B2CFF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2" name="Rectangle 382">
                <a:extLst>
                  <a:ext uri="{FF2B5EF4-FFF2-40B4-BE49-F238E27FC236}">
                    <a16:creationId xmlns:a16="http://schemas.microsoft.com/office/drawing/2014/main" id="{3997F4D4-EF1D-ED4D-8F2D-C11199C82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3" name="Rectangle 383">
                <a:extLst>
                  <a:ext uri="{FF2B5EF4-FFF2-40B4-BE49-F238E27FC236}">
                    <a16:creationId xmlns:a16="http://schemas.microsoft.com/office/drawing/2014/main" id="{1A928618-1A40-2545-B47F-5FF9A23FC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4" name="Rectangle 384">
                <a:extLst>
                  <a:ext uri="{FF2B5EF4-FFF2-40B4-BE49-F238E27FC236}">
                    <a16:creationId xmlns:a16="http://schemas.microsoft.com/office/drawing/2014/main" id="{C3B6A5F0-BEED-D74C-B1A2-5AE2D1F1E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5" name="Rectangle 385">
                <a:extLst>
                  <a:ext uri="{FF2B5EF4-FFF2-40B4-BE49-F238E27FC236}">
                    <a16:creationId xmlns:a16="http://schemas.microsoft.com/office/drawing/2014/main" id="{C4C21CB5-FAAC-5E44-A2D7-CD15773F5F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6" name="Rectangle 386">
                <a:extLst>
                  <a:ext uri="{FF2B5EF4-FFF2-40B4-BE49-F238E27FC236}">
                    <a16:creationId xmlns:a16="http://schemas.microsoft.com/office/drawing/2014/main" id="{29266BF3-6178-184A-B901-4A6F32270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7" name="Rectangle 387">
                <a:extLst>
                  <a:ext uri="{FF2B5EF4-FFF2-40B4-BE49-F238E27FC236}">
                    <a16:creationId xmlns:a16="http://schemas.microsoft.com/office/drawing/2014/main" id="{0FD25737-DAA2-734F-8010-82CC8BFC4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8" name="Rectangle 388">
                <a:extLst>
                  <a:ext uri="{FF2B5EF4-FFF2-40B4-BE49-F238E27FC236}">
                    <a16:creationId xmlns:a16="http://schemas.microsoft.com/office/drawing/2014/main" id="{E2F3BB44-98EE-824F-BDED-632A78778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9" name="Rectangle 389">
                <a:extLst>
                  <a:ext uri="{FF2B5EF4-FFF2-40B4-BE49-F238E27FC236}">
                    <a16:creationId xmlns:a16="http://schemas.microsoft.com/office/drawing/2014/main" id="{F55C95BE-057E-C244-8F98-DFC3122842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0" name="Rectangle 390">
                <a:extLst>
                  <a:ext uri="{FF2B5EF4-FFF2-40B4-BE49-F238E27FC236}">
                    <a16:creationId xmlns:a16="http://schemas.microsoft.com/office/drawing/2014/main" id="{FFA3D703-027B-A042-9F85-8C60A544C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667" name="Rectangle 393">
              <a:extLst>
                <a:ext uri="{FF2B5EF4-FFF2-40B4-BE49-F238E27FC236}">
                  <a16:creationId xmlns:a16="http://schemas.microsoft.com/office/drawing/2014/main" id="{C45CCD36-8A50-C047-91B5-03F3A4A80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48779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4" name="Rectangle 400">
              <a:extLst>
                <a:ext uri="{FF2B5EF4-FFF2-40B4-BE49-F238E27FC236}">
                  <a16:creationId xmlns:a16="http://schemas.microsoft.com/office/drawing/2014/main" id="{C0374BF9-8433-0E4A-9E94-B0B467DF77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6" name="Rectangle 402">
              <a:extLst>
                <a:ext uri="{FF2B5EF4-FFF2-40B4-BE49-F238E27FC236}">
                  <a16:creationId xmlns:a16="http://schemas.microsoft.com/office/drawing/2014/main" id="{A8DFA65E-B624-654D-9D0D-A5FEC5BE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7" name="Rectangle 403">
              <a:extLst>
                <a:ext uri="{FF2B5EF4-FFF2-40B4-BE49-F238E27FC236}">
                  <a16:creationId xmlns:a16="http://schemas.microsoft.com/office/drawing/2014/main" id="{DC3BB777-517F-8748-9EB9-8760E1D94D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8" name="Rectangle 404">
              <a:extLst>
                <a:ext uri="{FF2B5EF4-FFF2-40B4-BE49-F238E27FC236}">
                  <a16:creationId xmlns:a16="http://schemas.microsoft.com/office/drawing/2014/main" id="{6A4E4E85-8ED7-914B-9F1E-2857FA0A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9" name="Rectangle 405">
              <a:extLst>
                <a:ext uri="{FF2B5EF4-FFF2-40B4-BE49-F238E27FC236}">
                  <a16:creationId xmlns:a16="http://schemas.microsoft.com/office/drawing/2014/main" id="{B6886339-A238-4640-98D9-D584C1619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8" name="Rectangle 414">
              <a:extLst>
                <a:ext uri="{FF2B5EF4-FFF2-40B4-BE49-F238E27FC236}">
                  <a16:creationId xmlns:a16="http://schemas.microsoft.com/office/drawing/2014/main" id="{41DCDE2B-2D58-5648-B725-FAC672FBBA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9" name="Rectangle 415">
              <a:extLst>
                <a:ext uri="{FF2B5EF4-FFF2-40B4-BE49-F238E27FC236}">
                  <a16:creationId xmlns:a16="http://schemas.microsoft.com/office/drawing/2014/main" id="{9FC4ABAB-BA86-8344-B358-5FAC2EDA3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0" name="Rectangle 416">
              <a:extLst>
                <a:ext uri="{FF2B5EF4-FFF2-40B4-BE49-F238E27FC236}">
                  <a16:creationId xmlns:a16="http://schemas.microsoft.com/office/drawing/2014/main" id="{51B00742-CF3F-904F-A3C2-431CEEE1BF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1" name="Rectangle 417">
              <a:extLst>
                <a:ext uri="{FF2B5EF4-FFF2-40B4-BE49-F238E27FC236}">
                  <a16:creationId xmlns:a16="http://schemas.microsoft.com/office/drawing/2014/main" id="{B3F18F57-C2CF-D741-BFE3-F2AC5B913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36610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2" name="Rectangle 418">
              <a:extLst>
                <a:ext uri="{FF2B5EF4-FFF2-40B4-BE49-F238E27FC236}">
                  <a16:creationId xmlns:a16="http://schemas.microsoft.com/office/drawing/2014/main" id="{E7F14001-EBDC-7C4A-835B-3D76CA8BEA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21793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3" name="Rectangle 419">
              <a:extLst>
                <a:ext uri="{FF2B5EF4-FFF2-40B4-BE49-F238E27FC236}">
                  <a16:creationId xmlns:a16="http://schemas.microsoft.com/office/drawing/2014/main" id="{37504E9F-9A2E-DF4C-B006-3C4454408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4" name="Rectangle 420">
              <a:extLst>
                <a:ext uri="{FF2B5EF4-FFF2-40B4-BE49-F238E27FC236}">
                  <a16:creationId xmlns:a16="http://schemas.microsoft.com/office/drawing/2014/main" id="{4410F62C-6F7A-F04C-BF02-82BDE7ECC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9" name="Rectangle 425">
              <a:extLst>
                <a:ext uri="{FF2B5EF4-FFF2-40B4-BE49-F238E27FC236}">
                  <a16:creationId xmlns:a16="http://schemas.microsoft.com/office/drawing/2014/main" id="{7626C164-D73F-8249-A314-04E06E6CD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09624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6" name="Rectangle 432">
              <a:extLst>
                <a:ext uri="{FF2B5EF4-FFF2-40B4-BE49-F238E27FC236}">
                  <a16:creationId xmlns:a16="http://schemas.microsoft.com/office/drawing/2014/main" id="{9AC35C71-9A3B-E44D-8639-86D74979B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7" name="Rectangle 433">
              <a:extLst>
                <a:ext uri="{FF2B5EF4-FFF2-40B4-BE49-F238E27FC236}">
                  <a16:creationId xmlns:a16="http://schemas.microsoft.com/office/drawing/2014/main" id="{028E2D14-2B8F-3045-8028-55FDE95A5C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8" name="Rectangle 434">
              <a:extLst>
                <a:ext uri="{FF2B5EF4-FFF2-40B4-BE49-F238E27FC236}">
                  <a16:creationId xmlns:a16="http://schemas.microsoft.com/office/drawing/2014/main" id="{E1DCA366-3528-4848-B2AC-E681E769F5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9" name="Rectangle 435">
              <a:extLst>
                <a:ext uri="{FF2B5EF4-FFF2-40B4-BE49-F238E27FC236}">
                  <a16:creationId xmlns:a16="http://schemas.microsoft.com/office/drawing/2014/main" id="{E820B619-17B5-F44B-B7F2-2BD47E6952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0" name="Rectangle 436">
              <a:extLst>
                <a:ext uri="{FF2B5EF4-FFF2-40B4-BE49-F238E27FC236}">
                  <a16:creationId xmlns:a16="http://schemas.microsoft.com/office/drawing/2014/main" id="{70833181-B1D1-0342-B5C3-E96C545F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3" name="Rectangle 439">
              <a:extLst>
                <a:ext uri="{FF2B5EF4-FFF2-40B4-BE49-F238E27FC236}">
                  <a16:creationId xmlns:a16="http://schemas.microsoft.com/office/drawing/2014/main" id="{3F0A9D20-F15F-784A-A3F1-8323BE8C10D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7" name="Group 1196">
            <a:extLst>
              <a:ext uri="{FF2B5EF4-FFF2-40B4-BE49-F238E27FC236}">
                <a16:creationId xmlns:a16="http://schemas.microsoft.com/office/drawing/2014/main" id="{C0FAA157-2283-6449-BCD1-F9CF0BFB2058}"/>
              </a:ext>
            </a:extLst>
          </p:cNvPr>
          <p:cNvGrpSpPr/>
          <p:nvPr/>
        </p:nvGrpSpPr>
        <p:grpSpPr>
          <a:xfrm>
            <a:off x="1790135" y="3122729"/>
            <a:ext cx="811798" cy="1176337"/>
            <a:chOff x="1747753" y="3122729"/>
            <a:chExt cx="811798" cy="1176337"/>
          </a:xfrm>
        </p:grpSpPr>
        <p:sp>
          <p:nvSpPr>
            <p:cNvPr id="666" name="Rectangle 392">
              <a:extLst>
                <a:ext uri="{FF2B5EF4-FFF2-40B4-BE49-F238E27FC236}">
                  <a16:creationId xmlns:a16="http://schemas.microsoft.com/office/drawing/2014/main" id="{DB16E799-46C8-0643-8AC2-F1C605786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8" name="Rectangle 394">
              <a:extLst>
                <a:ext uri="{FF2B5EF4-FFF2-40B4-BE49-F238E27FC236}">
                  <a16:creationId xmlns:a16="http://schemas.microsoft.com/office/drawing/2014/main" id="{FA26042A-6B94-5E4B-A7FB-88D8B8D85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9" name="Rectangle 395">
              <a:extLst>
                <a:ext uri="{FF2B5EF4-FFF2-40B4-BE49-F238E27FC236}">
                  <a16:creationId xmlns:a16="http://schemas.microsoft.com/office/drawing/2014/main" id="{AACF87C1-BD8D-884F-95BB-2A9D055BC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0" name="Rectangle 396">
              <a:extLst>
                <a:ext uri="{FF2B5EF4-FFF2-40B4-BE49-F238E27FC236}">
                  <a16:creationId xmlns:a16="http://schemas.microsoft.com/office/drawing/2014/main" id="{E15C3B71-368B-AB42-B83E-8F33980E6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1" name="Rectangle 397">
              <a:extLst>
                <a:ext uri="{FF2B5EF4-FFF2-40B4-BE49-F238E27FC236}">
                  <a16:creationId xmlns:a16="http://schemas.microsoft.com/office/drawing/2014/main" id="{9A7BDAF2-4352-9B4E-BE42-020BFFCFE2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2" name="Rectangle 398">
              <a:extLst>
                <a:ext uri="{FF2B5EF4-FFF2-40B4-BE49-F238E27FC236}">
                  <a16:creationId xmlns:a16="http://schemas.microsoft.com/office/drawing/2014/main" id="{1383DBB3-FDD8-5948-B23A-031DC8BA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3" name="Rectangle 399">
              <a:extLst>
                <a:ext uri="{FF2B5EF4-FFF2-40B4-BE49-F238E27FC236}">
                  <a16:creationId xmlns:a16="http://schemas.microsoft.com/office/drawing/2014/main" id="{7159590D-FE0F-B646-BC10-48F50408D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5" name="Rectangle 401">
              <a:extLst>
                <a:ext uri="{FF2B5EF4-FFF2-40B4-BE49-F238E27FC236}">
                  <a16:creationId xmlns:a16="http://schemas.microsoft.com/office/drawing/2014/main" id="{E99A079A-5898-1D4E-B36C-C87CEC235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0" name="Rectangle 406">
              <a:extLst>
                <a:ext uri="{FF2B5EF4-FFF2-40B4-BE49-F238E27FC236}">
                  <a16:creationId xmlns:a16="http://schemas.microsoft.com/office/drawing/2014/main" id="{647489D5-5FAF-3841-92F1-B724939B1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1" name="Rectangle 407">
              <a:extLst>
                <a:ext uri="{FF2B5EF4-FFF2-40B4-BE49-F238E27FC236}">
                  <a16:creationId xmlns:a16="http://schemas.microsoft.com/office/drawing/2014/main" id="{319516E3-A925-2B49-BBDE-184EF095C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2" name="Rectangle 408">
              <a:extLst>
                <a:ext uri="{FF2B5EF4-FFF2-40B4-BE49-F238E27FC236}">
                  <a16:creationId xmlns:a16="http://schemas.microsoft.com/office/drawing/2014/main" id="{31689DC0-8F04-EE40-A6F6-5CE39EBF2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3" name="Rectangle 409">
              <a:extLst>
                <a:ext uri="{FF2B5EF4-FFF2-40B4-BE49-F238E27FC236}">
                  <a16:creationId xmlns:a16="http://schemas.microsoft.com/office/drawing/2014/main" id="{46906A11-E205-B040-AF10-C9FB3DA04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4" name="Rectangle 410">
              <a:extLst>
                <a:ext uri="{FF2B5EF4-FFF2-40B4-BE49-F238E27FC236}">
                  <a16:creationId xmlns:a16="http://schemas.microsoft.com/office/drawing/2014/main" id="{50FAE6DD-6A44-1E4D-8EA3-D18322313F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5" name="Rectangle 411">
              <a:extLst>
                <a:ext uri="{FF2B5EF4-FFF2-40B4-BE49-F238E27FC236}">
                  <a16:creationId xmlns:a16="http://schemas.microsoft.com/office/drawing/2014/main" id="{98B979F0-EF63-C548-A851-EB768D144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6" name="Rectangle 412">
              <a:extLst>
                <a:ext uri="{FF2B5EF4-FFF2-40B4-BE49-F238E27FC236}">
                  <a16:creationId xmlns:a16="http://schemas.microsoft.com/office/drawing/2014/main" id="{56C44695-0B7A-724F-8615-1DF0AE1EC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7" name="Rectangle 413">
              <a:extLst>
                <a:ext uri="{FF2B5EF4-FFF2-40B4-BE49-F238E27FC236}">
                  <a16:creationId xmlns:a16="http://schemas.microsoft.com/office/drawing/2014/main" id="{3BE05563-DB23-3242-8ACE-D5D85E4E21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5" name="Rectangle 421">
              <a:extLst>
                <a:ext uri="{FF2B5EF4-FFF2-40B4-BE49-F238E27FC236}">
                  <a16:creationId xmlns:a16="http://schemas.microsoft.com/office/drawing/2014/main" id="{D5CBAA20-E485-C746-9A37-BCA4553F19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6" name="Rectangle 422">
              <a:extLst>
                <a:ext uri="{FF2B5EF4-FFF2-40B4-BE49-F238E27FC236}">
                  <a16:creationId xmlns:a16="http://schemas.microsoft.com/office/drawing/2014/main" id="{D925DE3A-D016-E24D-AEFB-7BCE199A1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7" name="Rectangle 423">
              <a:extLst>
                <a:ext uri="{FF2B5EF4-FFF2-40B4-BE49-F238E27FC236}">
                  <a16:creationId xmlns:a16="http://schemas.microsoft.com/office/drawing/2014/main" id="{57394A30-DEDC-C94F-80E4-A7C45080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8" name="Rectangle 424">
              <a:extLst>
                <a:ext uri="{FF2B5EF4-FFF2-40B4-BE49-F238E27FC236}">
                  <a16:creationId xmlns:a16="http://schemas.microsoft.com/office/drawing/2014/main" id="{6C35CA7F-ECC4-2D4A-9096-04E9F6939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0" name="Rectangle 426">
              <a:extLst>
                <a:ext uri="{FF2B5EF4-FFF2-40B4-BE49-F238E27FC236}">
                  <a16:creationId xmlns:a16="http://schemas.microsoft.com/office/drawing/2014/main" id="{AF586C73-417A-1E4E-BF3D-ECF07EDA2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1" name="Rectangle 427">
              <a:extLst>
                <a:ext uri="{FF2B5EF4-FFF2-40B4-BE49-F238E27FC236}">
                  <a16:creationId xmlns:a16="http://schemas.microsoft.com/office/drawing/2014/main" id="{454A5178-F5B8-244B-9D2C-B8532D8E2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2" name="Rectangle 428">
              <a:extLst>
                <a:ext uri="{FF2B5EF4-FFF2-40B4-BE49-F238E27FC236}">
                  <a16:creationId xmlns:a16="http://schemas.microsoft.com/office/drawing/2014/main" id="{A205EBFB-F554-3A44-806F-1BFDEAE22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3" name="Rectangle 429">
              <a:extLst>
                <a:ext uri="{FF2B5EF4-FFF2-40B4-BE49-F238E27FC236}">
                  <a16:creationId xmlns:a16="http://schemas.microsoft.com/office/drawing/2014/main" id="{CF216B09-11CD-FE49-BEB8-FB4E64EFFC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4" name="Rectangle 430">
              <a:extLst>
                <a:ext uri="{FF2B5EF4-FFF2-40B4-BE49-F238E27FC236}">
                  <a16:creationId xmlns:a16="http://schemas.microsoft.com/office/drawing/2014/main" id="{CD61836E-5E95-3A46-86CF-E867409160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5" name="Rectangle 431">
              <a:extLst>
                <a:ext uri="{FF2B5EF4-FFF2-40B4-BE49-F238E27FC236}">
                  <a16:creationId xmlns:a16="http://schemas.microsoft.com/office/drawing/2014/main" id="{DB7F68AB-186B-3D42-92CF-1A0061EAC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1" name="Rectangle 437">
              <a:extLst>
                <a:ext uri="{FF2B5EF4-FFF2-40B4-BE49-F238E27FC236}">
                  <a16:creationId xmlns:a16="http://schemas.microsoft.com/office/drawing/2014/main" id="{680D6BEF-9322-B043-B778-ACB9B872F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2" name="Rectangle 438">
              <a:extLst>
                <a:ext uri="{FF2B5EF4-FFF2-40B4-BE49-F238E27FC236}">
                  <a16:creationId xmlns:a16="http://schemas.microsoft.com/office/drawing/2014/main" id="{94DD7DB5-6B77-B344-BCE1-46CFD9E6F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4" name="Rectangle 440">
              <a:extLst>
                <a:ext uri="{FF2B5EF4-FFF2-40B4-BE49-F238E27FC236}">
                  <a16:creationId xmlns:a16="http://schemas.microsoft.com/office/drawing/2014/main" id="{F68D78B6-4FD8-924E-ABE2-2E77996F8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5" name="Rectangle 441">
              <a:extLst>
                <a:ext uri="{FF2B5EF4-FFF2-40B4-BE49-F238E27FC236}">
                  <a16:creationId xmlns:a16="http://schemas.microsoft.com/office/drawing/2014/main" id="{5A8D7DE6-CD99-F546-B712-3FAAD65E1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0" name="Rectangle 446">
              <a:extLst>
                <a:ext uri="{FF2B5EF4-FFF2-40B4-BE49-F238E27FC236}">
                  <a16:creationId xmlns:a16="http://schemas.microsoft.com/office/drawing/2014/main" id="{5BB429FE-F611-C84B-BEAA-27718388F2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1" name="Rectangle 447">
              <a:extLst>
                <a:ext uri="{FF2B5EF4-FFF2-40B4-BE49-F238E27FC236}">
                  <a16:creationId xmlns:a16="http://schemas.microsoft.com/office/drawing/2014/main" id="{9F2A5138-32FC-6E4B-A124-BD5A9F44CC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2" name="Rectangle 448">
              <a:extLst>
                <a:ext uri="{FF2B5EF4-FFF2-40B4-BE49-F238E27FC236}">
                  <a16:creationId xmlns:a16="http://schemas.microsoft.com/office/drawing/2014/main" id="{54E5EF68-22E9-A048-BBDC-0244EA2937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3" name="Rectangle 449">
              <a:extLst>
                <a:ext uri="{FF2B5EF4-FFF2-40B4-BE49-F238E27FC236}">
                  <a16:creationId xmlns:a16="http://schemas.microsoft.com/office/drawing/2014/main" id="{3DE057EA-6653-8644-803A-5B78F5F25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4" name="Rectangle 450">
              <a:extLst>
                <a:ext uri="{FF2B5EF4-FFF2-40B4-BE49-F238E27FC236}">
                  <a16:creationId xmlns:a16="http://schemas.microsoft.com/office/drawing/2014/main" id="{9706FB76-38D7-504E-BB7F-E722E0C76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5" name="Rectangle 451">
              <a:extLst>
                <a:ext uri="{FF2B5EF4-FFF2-40B4-BE49-F238E27FC236}">
                  <a16:creationId xmlns:a16="http://schemas.microsoft.com/office/drawing/2014/main" id="{7A552DB3-0100-E545-AD19-25AC4B953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6" name="Rectangle 452">
              <a:extLst>
                <a:ext uri="{FF2B5EF4-FFF2-40B4-BE49-F238E27FC236}">
                  <a16:creationId xmlns:a16="http://schemas.microsoft.com/office/drawing/2014/main" id="{50C2BEA1-663E-C646-BF3E-DDC38D523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7" name="Rectangle 453">
              <a:extLst>
                <a:ext uri="{FF2B5EF4-FFF2-40B4-BE49-F238E27FC236}">
                  <a16:creationId xmlns:a16="http://schemas.microsoft.com/office/drawing/2014/main" id="{B7CE63D2-EA7F-654A-AECC-424901FD54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8" name="Rectangle 454">
              <a:extLst>
                <a:ext uri="{FF2B5EF4-FFF2-40B4-BE49-F238E27FC236}">
                  <a16:creationId xmlns:a16="http://schemas.microsoft.com/office/drawing/2014/main" id="{D899A5CD-5BA0-A642-94E4-F033885E0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9" name="Rectangle 455">
              <a:extLst>
                <a:ext uri="{FF2B5EF4-FFF2-40B4-BE49-F238E27FC236}">
                  <a16:creationId xmlns:a16="http://schemas.microsoft.com/office/drawing/2014/main" id="{B985D2FE-4751-BC49-AEC1-4742AEE49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0" name="Rectangle 456">
              <a:extLst>
                <a:ext uri="{FF2B5EF4-FFF2-40B4-BE49-F238E27FC236}">
                  <a16:creationId xmlns:a16="http://schemas.microsoft.com/office/drawing/2014/main" id="{99EF1C33-522D-7E46-BA35-798013BA7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1" name="Rectangle 457">
              <a:extLst>
                <a:ext uri="{FF2B5EF4-FFF2-40B4-BE49-F238E27FC236}">
                  <a16:creationId xmlns:a16="http://schemas.microsoft.com/office/drawing/2014/main" id="{A7934CC1-8740-1140-8F9F-CB8EB0BA2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2" name="Rectangle 458">
              <a:extLst>
                <a:ext uri="{FF2B5EF4-FFF2-40B4-BE49-F238E27FC236}">
                  <a16:creationId xmlns:a16="http://schemas.microsoft.com/office/drawing/2014/main" id="{2815A84A-8F54-C241-B7EA-05D1749F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3" name="Rectangle 459">
              <a:extLst>
                <a:ext uri="{FF2B5EF4-FFF2-40B4-BE49-F238E27FC236}">
                  <a16:creationId xmlns:a16="http://schemas.microsoft.com/office/drawing/2014/main" id="{7D0B3FF0-80E1-7F4C-80FD-DFFC5C97F1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4" name="Rectangle 460">
              <a:extLst>
                <a:ext uri="{FF2B5EF4-FFF2-40B4-BE49-F238E27FC236}">
                  <a16:creationId xmlns:a16="http://schemas.microsoft.com/office/drawing/2014/main" id="{CD96DE56-3315-F74E-BBAB-39FD715BC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12272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5" name="Rectangle 461">
              <a:extLst>
                <a:ext uri="{FF2B5EF4-FFF2-40B4-BE49-F238E27FC236}">
                  <a16:creationId xmlns:a16="http://schemas.microsoft.com/office/drawing/2014/main" id="{F95C5588-8A26-5442-B00C-BC9F2C72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24441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6" name="Rectangle 462">
              <a:extLst>
                <a:ext uri="{FF2B5EF4-FFF2-40B4-BE49-F238E27FC236}">
                  <a16:creationId xmlns:a16="http://schemas.microsoft.com/office/drawing/2014/main" id="{06A2840E-5750-5241-9B9C-09C046767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36610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7" name="Rectangle 463">
              <a:extLst>
                <a:ext uri="{FF2B5EF4-FFF2-40B4-BE49-F238E27FC236}">
                  <a16:creationId xmlns:a16="http://schemas.microsoft.com/office/drawing/2014/main" id="{C209A43E-EFAA-7743-9646-C4EB42CD0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8" name="Rectangle 464">
              <a:extLst>
                <a:ext uri="{FF2B5EF4-FFF2-40B4-BE49-F238E27FC236}">
                  <a16:creationId xmlns:a16="http://schemas.microsoft.com/office/drawing/2014/main" id="{73880AB2-A636-FB48-87F8-F1285952D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9" name="Rectangle 465">
              <a:extLst>
                <a:ext uri="{FF2B5EF4-FFF2-40B4-BE49-F238E27FC236}">
                  <a16:creationId xmlns:a16="http://schemas.microsoft.com/office/drawing/2014/main" id="{8639EA7E-6FE8-0E44-8F7D-B8035F007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48779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3" name="Rectangle 509">
              <a:extLst>
                <a:ext uri="{FF2B5EF4-FFF2-40B4-BE49-F238E27FC236}">
                  <a16:creationId xmlns:a16="http://schemas.microsoft.com/office/drawing/2014/main" id="{9DEB908F-75FE-894F-ABDF-8D04680A188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4" name="Rectangle 510">
              <a:extLst>
                <a:ext uri="{FF2B5EF4-FFF2-40B4-BE49-F238E27FC236}">
                  <a16:creationId xmlns:a16="http://schemas.microsoft.com/office/drawing/2014/main" id="{4735D26E-FA33-394F-ABA4-9906729189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5" name="Rectangle 511">
              <a:extLst>
                <a:ext uri="{FF2B5EF4-FFF2-40B4-BE49-F238E27FC236}">
                  <a16:creationId xmlns:a16="http://schemas.microsoft.com/office/drawing/2014/main" id="{DA0ACD43-118F-CD44-92B5-A010A9D95A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6" name="Rectangle 512">
              <a:extLst>
                <a:ext uri="{FF2B5EF4-FFF2-40B4-BE49-F238E27FC236}">
                  <a16:creationId xmlns:a16="http://schemas.microsoft.com/office/drawing/2014/main" id="{B90E00C5-EB88-734F-9C08-CC2A8B2045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7" name="Rectangle 513">
              <a:extLst>
                <a:ext uri="{FF2B5EF4-FFF2-40B4-BE49-F238E27FC236}">
                  <a16:creationId xmlns:a16="http://schemas.microsoft.com/office/drawing/2014/main" id="{C6420C9E-5B55-ED46-8FE8-D18138182FD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8" name="Rectangle 514">
              <a:extLst>
                <a:ext uri="{FF2B5EF4-FFF2-40B4-BE49-F238E27FC236}">
                  <a16:creationId xmlns:a16="http://schemas.microsoft.com/office/drawing/2014/main" id="{42329769-4664-5E4E-AE20-E9E8418AC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9" name="Rectangle 515">
              <a:extLst>
                <a:ext uri="{FF2B5EF4-FFF2-40B4-BE49-F238E27FC236}">
                  <a16:creationId xmlns:a16="http://schemas.microsoft.com/office/drawing/2014/main" id="{3CEB900A-A2E5-9746-A276-A81E3E3A245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0" name="Rectangle 516">
              <a:extLst>
                <a:ext uri="{FF2B5EF4-FFF2-40B4-BE49-F238E27FC236}">
                  <a16:creationId xmlns:a16="http://schemas.microsoft.com/office/drawing/2014/main" id="{D3119B83-CDB2-024D-956B-6D46A6F6B5B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1" name="Rectangle 517">
              <a:extLst>
                <a:ext uri="{FF2B5EF4-FFF2-40B4-BE49-F238E27FC236}">
                  <a16:creationId xmlns:a16="http://schemas.microsoft.com/office/drawing/2014/main" id="{18323F0B-F739-BB43-9F03-08EF0B136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2" name="Rectangle 518">
              <a:extLst>
                <a:ext uri="{FF2B5EF4-FFF2-40B4-BE49-F238E27FC236}">
                  <a16:creationId xmlns:a16="http://schemas.microsoft.com/office/drawing/2014/main" id="{CE521A8D-3441-A745-8F32-97D1F04B406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3" name="Rectangle 519">
              <a:extLst>
                <a:ext uri="{FF2B5EF4-FFF2-40B4-BE49-F238E27FC236}">
                  <a16:creationId xmlns:a16="http://schemas.microsoft.com/office/drawing/2014/main" id="{6B0440EE-D2C6-0047-83CD-830F7937EA8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4" name="Rectangle 520">
              <a:extLst>
                <a:ext uri="{FF2B5EF4-FFF2-40B4-BE49-F238E27FC236}">
                  <a16:creationId xmlns:a16="http://schemas.microsoft.com/office/drawing/2014/main" id="{A252F873-F997-7945-99ED-E0E68DCE8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5" name="Rectangle 521">
              <a:extLst>
                <a:ext uri="{FF2B5EF4-FFF2-40B4-BE49-F238E27FC236}">
                  <a16:creationId xmlns:a16="http://schemas.microsoft.com/office/drawing/2014/main" id="{4C3C6C84-341D-CC43-8070-9D058D861AE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6" name="Rectangle 522">
              <a:extLst>
                <a:ext uri="{FF2B5EF4-FFF2-40B4-BE49-F238E27FC236}">
                  <a16:creationId xmlns:a16="http://schemas.microsoft.com/office/drawing/2014/main" id="{00A6023A-E4A7-F042-9585-1C74AEFB8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3" name="Rectangle 529">
              <a:extLst>
                <a:ext uri="{FF2B5EF4-FFF2-40B4-BE49-F238E27FC236}">
                  <a16:creationId xmlns:a16="http://schemas.microsoft.com/office/drawing/2014/main" id="{063BC105-CBF3-0C4B-BE44-E5431634E60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97455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4" name="Rectangle 530">
              <a:extLst>
                <a:ext uri="{FF2B5EF4-FFF2-40B4-BE49-F238E27FC236}">
                  <a16:creationId xmlns:a16="http://schemas.microsoft.com/office/drawing/2014/main" id="{C706CA83-8E0D-A045-882A-6D25990AD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409624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5" name="Rectangle 531">
              <a:extLst>
                <a:ext uri="{FF2B5EF4-FFF2-40B4-BE49-F238E27FC236}">
                  <a16:creationId xmlns:a16="http://schemas.microsoft.com/office/drawing/2014/main" id="{03AE3E29-F85E-CB44-B377-5A6EBC50D6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421793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7" name="Rectangle 533">
              <a:extLst>
                <a:ext uri="{FF2B5EF4-FFF2-40B4-BE49-F238E27FC236}">
                  <a16:creationId xmlns:a16="http://schemas.microsoft.com/office/drawing/2014/main" id="{C95EA3EC-1ACF-4245-A2A6-8A66FB4E8A2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8" name="Rectangle 534">
              <a:extLst>
                <a:ext uri="{FF2B5EF4-FFF2-40B4-BE49-F238E27FC236}">
                  <a16:creationId xmlns:a16="http://schemas.microsoft.com/office/drawing/2014/main" id="{3F17A153-62A8-994F-A995-041ADD1FFA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9" name="Rectangle 535">
              <a:extLst>
                <a:ext uri="{FF2B5EF4-FFF2-40B4-BE49-F238E27FC236}">
                  <a16:creationId xmlns:a16="http://schemas.microsoft.com/office/drawing/2014/main" id="{E3A378AA-681F-AE4F-9051-1861C1CB2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6" name="Group 1195">
            <a:extLst>
              <a:ext uri="{FF2B5EF4-FFF2-40B4-BE49-F238E27FC236}">
                <a16:creationId xmlns:a16="http://schemas.microsoft.com/office/drawing/2014/main" id="{1339401E-603D-FA42-9FD9-F1651BAF76DE}"/>
              </a:ext>
            </a:extLst>
          </p:cNvPr>
          <p:cNvGrpSpPr/>
          <p:nvPr/>
        </p:nvGrpSpPr>
        <p:grpSpPr>
          <a:xfrm>
            <a:off x="3003894" y="3122729"/>
            <a:ext cx="814565" cy="1176337"/>
            <a:chOff x="2887230" y="3122729"/>
            <a:chExt cx="814565" cy="1176337"/>
          </a:xfrm>
        </p:grpSpPr>
        <p:sp>
          <p:nvSpPr>
            <p:cNvPr id="716" name="Rectangle 442">
              <a:extLst>
                <a:ext uri="{FF2B5EF4-FFF2-40B4-BE49-F238E27FC236}">
                  <a16:creationId xmlns:a16="http://schemas.microsoft.com/office/drawing/2014/main" id="{442FA747-E972-6346-8C3E-563BA5282F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73117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7" name="Rectangle 443">
              <a:extLst>
                <a:ext uri="{FF2B5EF4-FFF2-40B4-BE49-F238E27FC236}">
                  <a16:creationId xmlns:a16="http://schemas.microsoft.com/office/drawing/2014/main" id="{19D5363E-5209-3C45-AB4E-BDAF56838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97455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8" name="Rectangle 444">
              <a:extLst>
                <a:ext uri="{FF2B5EF4-FFF2-40B4-BE49-F238E27FC236}">
                  <a16:creationId xmlns:a16="http://schemas.microsoft.com/office/drawing/2014/main" id="{E7CED594-142E-A047-A9E8-2AFCC71CD2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09624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9" name="Rectangle 445">
              <a:extLst>
                <a:ext uri="{FF2B5EF4-FFF2-40B4-BE49-F238E27FC236}">
                  <a16:creationId xmlns:a16="http://schemas.microsoft.com/office/drawing/2014/main" id="{1261CDB4-E01D-C045-AE14-B711BFA616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0" name="Rectangle 466">
              <a:extLst>
                <a:ext uri="{FF2B5EF4-FFF2-40B4-BE49-F238E27FC236}">
                  <a16:creationId xmlns:a16="http://schemas.microsoft.com/office/drawing/2014/main" id="{10B226E1-77A2-A040-9A0A-3CE47FF693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36610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1" name="Rectangle 467">
              <a:extLst>
                <a:ext uri="{FF2B5EF4-FFF2-40B4-BE49-F238E27FC236}">
                  <a16:creationId xmlns:a16="http://schemas.microsoft.com/office/drawing/2014/main" id="{D259166A-D7C6-1746-A6C0-F004EB57B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48779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2" name="Rectangle 468">
              <a:extLst>
                <a:ext uri="{FF2B5EF4-FFF2-40B4-BE49-F238E27FC236}">
                  <a16:creationId xmlns:a16="http://schemas.microsoft.com/office/drawing/2014/main" id="{FCE30622-B210-B24F-B590-82810773B6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60948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3" name="Rectangle 469">
              <a:extLst>
                <a:ext uri="{FF2B5EF4-FFF2-40B4-BE49-F238E27FC236}">
                  <a16:creationId xmlns:a16="http://schemas.microsoft.com/office/drawing/2014/main" id="{CD0812A9-F91C-D047-8338-2DAEDF29E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09624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4" name="Rectangle 470">
              <a:extLst>
                <a:ext uri="{FF2B5EF4-FFF2-40B4-BE49-F238E27FC236}">
                  <a16:creationId xmlns:a16="http://schemas.microsoft.com/office/drawing/2014/main" id="{40624596-4807-2C4D-BECB-E434A988A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21793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5" name="Rectangle 471">
              <a:extLst>
                <a:ext uri="{FF2B5EF4-FFF2-40B4-BE49-F238E27FC236}">
                  <a16:creationId xmlns:a16="http://schemas.microsoft.com/office/drawing/2014/main" id="{C48201A3-B2FC-3948-9EB8-8260E91F5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97455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6" name="Rectangle 472">
              <a:extLst>
                <a:ext uri="{FF2B5EF4-FFF2-40B4-BE49-F238E27FC236}">
                  <a16:creationId xmlns:a16="http://schemas.microsoft.com/office/drawing/2014/main" id="{83B2E2FC-B45A-1046-AADB-6A704FC84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12272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7" name="Rectangle 473">
              <a:extLst>
                <a:ext uri="{FF2B5EF4-FFF2-40B4-BE49-F238E27FC236}">
                  <a16:creationId xmlns:a16="http://schemas.microsoft.com/office/drawing/2014/main" id="{03D4ED1D-308F-ED4F-9095-338CFB3A7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24441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8" name="Rectangle 474">
              <a:extLst>
                <a:ext uri="{FF2B5EF4-FFF2-40B4-BE49-F238E27FC236}">
                  <a16:creationId xmlns:a16="http://schemas.microsoft.com/office/drawing/2014/main" id="{FFE9ACC3-7BE1-6349-A4B8-F47650CB758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97455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9" name="Rectangle 475">
              <a:extLst>
                <a:ext uri="{FF2B5EF4-FFF2-40B4-BE49-F238E27FC236}">
                  <a16:creationId xmlns:a16="http://schemas.microsoft.com/office/drawing/2014/main" id="{04E7B3EE-7F64-3741-ADC2-45A27BC810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409624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0" name="Rectangle 478">
              <a:extLst>
                <a:ext uri="{FF2B5EF4-FFF2-40B4-BE49-F238E27FC236}">
                  <a16:creationId xmlns:a16="http://schemas.microsoft.com/office/drawing/2014/main" id="{0AAA65CD-8FEC-094D-B6DA-8E7D1DF055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73117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1" name="Rectangle 479">
              <a:extLst>
                <a:ext uri="{FF2B5EF4-FFF2-40B4-BE49-F238E27FC236}">
                  <a16:creationId xmlns:a16="http://schemas.microsoft.com/office/drawing/2014/main" id="{B5C3DABA-A0FC-2D41-8794-279CE4F0F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85286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2" name="Rectangle 482">
              <a:extLst>
                <a:ext uri="{FF2B5EF4-FFF2-40B4-BE49-F238E27FC236}">
                  <a16:creationId xmlns:a16="http://schemas.microsoft.com/office/drawing/2014/main" id="{DF8FDD36-FEFB-B842-ABCD-6F7AF7D6D25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421793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7" name="Rectangle 523">
              <a:extLst>
                <a:ext uri="{FF2B5EF4-FFF2-40B4-BE49-F238E27FC236}">
                  <a16:creationId xmlns:a16="http://schemas.microsoft.com/office/drawing/2014/main" id="{22F24576-1B5F-C74C-9206-AD205EC241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48779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8" name="Rectangle 524">
              <a:extLst>
                <a:ext uri="{FF2B5EF4-FFF2-40B4-BE49-F238E27FC236}">
                  <a16:creationId xmlns:a16="http://schemas.microsoft.com/office/drawing/2014/main" id="{94E784A5-0F1A-FA44-B131-4D236CFBD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9" name="Rectangle 525">
              <a:extLst>
                <a:ext uri="{FF2B5EF4-FFF2-40B4-BE49-F238E27FC236}">
                  <a16:creationId xmlns:a16="http://schemas.microsoft.com/office/drawing/2014/main" id="{4CFEAB60-8D09-B041-A48A-C34F110C1DB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0" name="Rectangle 526">
              <a:extLst>
                <a:ext uri="{FF2B5EF4-FFF2-40B4-BE49-F238E27FC236}">
                  <a16:creationId xmlns:a16="http://schemas.microsoft.com/office/drawing/2014/main" id="{BB3B3425-BF3B-1D44-BA97-4BD4D2099F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1" name="Rectangle 527">
              <a:extLst>
                <a:ext uri="{FF2B5EF4-FFF2-40B4-BE49-F238E27FC236}">
                  <a16:creationId xmlns:a16="http://schemas.microsoft.com/office/drawing/2014/main" id="{9E3CCB32-B1B3-9C48-8446-78CEE63C67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24441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2" name="Rectangle 528">
              <a:extLst>
                <a:ext uri="{FF2B5EF4-FFF2-40B4-BE49-F238E27FC236}">
                  <a16:creationId xmlns:a16="http://schemas.microsoft.com/office/drawing/2014/main" id="{48C7E3E2-479E-D146-B2F0-B08F0206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36610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6" name="Rectangle 532">
              <a:extLst>
                <a:ext uri="{FF2B5EF4-FFF2-40B4-BE49-F238E27FC236}">
                  <a16:creationId xmlns:a16="http://schemas.microsoft.com/office/drawing/2014/main" id="{A22A2632-6D89-6A41-AFD5-3E0CC52C0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0" name="Rectangle 536">
              <a:extLst>
                <a:ext uri="{FF2B5EF4-FFF2-40B4-BE49-F238E27FC236}">
                  <a16:creationId xmlns:a16="http://schemas.microsoft.com/office/drawing/2014/main" id="{D780A6C0-014D-AD46-A781-6D939C2C00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12272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1" name="Rectangle 537">
              <a:extLst>
                <a:ext uri="{FF2B5EF4-FFF2-40B4-BE49-F238E27FC236}">
                  <a16:creationId xmlns:a16="http://schemas.microsoft.com/office/drawing/2014/main" id="{7857CB44-96A0-7849-95FB-0DA0A05F4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36610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2" name="Rectangle 538">
              <a:extLst>
                <a:ext uri="{FF2B5EF4-FFF2-40B4-BE49-F238E27FC236}">
                  <a16:creationId xmlns:a16="http://schemas.microsoft.com/office/drawing/2014/main" id="{18432D69-BBD8-C149-89EF-4A33AC4664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21793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3" name="Rectangle 539">
              <a:extLst>
                <a:ext uri="{FF2B5EF4-FFF2-40B4-BE49-F238E27FC236}">
                  <a16:creationId xmlns:a16="http://schemas.microsoft.com/office/drawing/2014/main" id="{16DD78F6-EACE-BB46-8CB9-34D22C0B1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24441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4" name="Rectangle 540">
              <a:extLst>
                <a:ext uri="{FF2B5EF4-FFF2-40B4-BE49-F238E27FC236}">
                  <a16:creationId xmlns:a16="http://schemas.microsoft.com/office/drawing/2014/main" id="{69547C8B-DCC1-C249-B184-ABE7327CC6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48779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5" name="Rectangle 541">
              <a:extLst>
                <a:ext uri="{FF2B5EF4-FFF2-40B4-BE49-F238E27FC236}">
                  <a16:creationId xmlns:a16="http://schemas.microsoft.com/office/drawing/2014/main" id="{A74E6E66-6684-2F4F-A929-302396E9C9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60948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6" name="Rectangle 542">
              <a:extLst>
                <a:ext uri="{FF2B5EF4-FFF2-40B4-BE49-F238E27FC236}">
                  <a16:creationId xmlns:a16="http://schemas.microsoft.com/office/drawing/2014/main" id="{8393416F-A531-F041-B492-F8EDEA577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7" name="Rectangle 544">
              <a:extLst>
                <a:ext uri="{FF2B5EF4-FFF2-40B4-BE49-F238E27FC236}">
                  <a16:creationId xmlns:a16="http://schemas.microsoft.com/office/drawing/2014/main" id="{889E709E-A235-2E43-8724-C76165ECE6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8" name="Rectangle 545">
              <a:extLst>
                <a:ext uri="{FF2B5EF4-FFF2-40B4-BE49-F238E27FC236}">
                  <a16:creationId xmlns:a16="http://schemas.microsoft.com/office/drawing/2014/main" id="{772A66E3-5A07-AE4A-845C-7987FA0FB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9" name="Rectangle 546">
              <a:extLst>
                <a:ext uri="{FF2B5EF4-FFF2-40B4-BE49-F238E27FC236}">
                  <a16:creationId xmlns:a16="http://schemas.microsoft.com/office/drawing/2014/main" id="{7C79E4CC-196B-B64B-9640-650396ECAA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0" name="Rectangle 547">
              <a:extLst>
                <a:ext uri="{FF2B5EF4-FFF2-40B4-BE49-F238E27FC236}">
                  <a16:creationId xmlns:a16="http://schemas.microsoft.com/office/drawing/2014/main" id="{71C66151-0966-AE48-A357-03D412824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1" name="Rectangle 548">
              <a:extLst>
                <a:ext uri="{FF2B5EF4-FFF2-40B4-BE49-F238E27FC236}">
                  <a16:creationId xmlns:a16="http://schemas.microsoft.com/office/drawing/2014/main" id="{BF34DA18-D7BE-A64D-A980-0067164BE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2" name="Rectangle 549">
              <a:extLst>
                <a:ext uri="{FF2B5EF4-FFF2-40B4-BE49-F238E27FC236}">
                  <a16:creationId xmlns:a16="http://schemas.microsoft.com/office/drawing/2014/main" id="{8896B6D9-B65F-BD48-BD8D-E7AFD985D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3" name="Rectangle 551">
              <a:extLst>
                <a:ext uri="{FF2B5EF4-FFF2-40B4-BE49-F238E27FC236}">
                  <a16:creationId xmlns:a16="http://schemas.microsoft.com/office/drawing/2014/main" id="{495E0C3D-3B68-6546-911E-639BDA958E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4" name="Rectangle 556">
              <a:extLst>
                <a:ext uri="{FF2B5EF4-FFF2-40B4-BE49-F238E27FC236}">
                  <a16:creationId xmlns:a16="http://schemas.microsoft.com/office/drawing/2014/main" id="{18544127-F671-2F43-8DEF-B1C2A09AB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5" name="Rectangle 557">
              <a:extLst>
                <a:ext uri="{FF2B5EF4-FFF2-40B4-BE49-F238E27FC236}">
                  <a16:creationId xmlns:a16="http://schemas.microsoft.com/office/drawing/2014/main" id="{D2225A93-48B3-3B45-9EB0-4D26B74FC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6" name="Rectangle 558">
              <a:extLst>
                <a:ext uri="{FF2B5EF4-FFF2-40B4-BE49-F238E27FC236}">
                  <a16:creationId xmlns:a16="http://schemas.microsoft.com/office/drawing/2014/main" id="{1BD2FCE2-CC43-E84B-BAAD-7BBA6F107F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7" name="Rectangle 559">
              <a:extLst>
                <a:ext uri="{FF2B5EF4-FFF2-40B4-BE49-F238E27FC236}">
                  <a16:creationId xmlns:a16="http://schemas.microsoft.com/office/drawing/2014/main" id="{8AD16172-00C7-A041-A649-6B0B18B9EB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8" name="Rectangle 560">
              <a:extLst>
                <a:ext uri="{FF2B5EF4-FFF2-40B4-BE49-F238E27FC236}">
                  <a16:creationId xmlns:a16="http://schemas.microsoft.com/office/drawing/2014/main" id="{AE920DE7-B86C-224E-AE23-7F9CDD00AE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9" name="Rectangle 561">
              <a:extLst>
                <a:ext uri="{FF2B5EF4-FFF2-40B4-BE49-F238E27FC236}">
                  <a16:creationId xmlns:a16="http://schemas.microsoft.com/office/drawing/2014/main" id="{F83D9F00-311D-374D-9E5A-760A71B80E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0" name="Rectangle 562">
              <a:extLst>
                <a:ext uri="{FF2B5EF4-FFF2-40B4-BE49-F238E27FC236}">
                  <a16:creationId xmlns:a16="http://schemas.microsoft.com/office/drawing/2014/main" id="{BA99A214-CF1E-A942-80C2-628A1F0F5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1" name="Rectangle 563">
              <a:extLst>
                <a:ext uri="{FF2B5EF4-FFF2-40B4-BE49-F238E27FC236}">
                  <a16:creationId xmlns:a16="http://schemas.microsoft.com/office/drawing/2014/main" id="{F9662A91-CA92-7644-ABA6-CCFD2FF31F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2" name="Rectangle 571">
              <a:extLst>
                <a:ext uri="{FF2B5EF4-FFF2-40B4-BE49-F238E27FC236}">
                  <a16:creationId xmlns:a16="http://schemas.microsoft.com/office/drawing/2014/main" id="{34F626DB-A5E8-8643-85D2-E240603C8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3" name="Rectangle 572">
              <a:extLst>
                <a:ext uri="{FF2B5EF4-FFF2-40B4-BE49-F238E27FC236}">
                  <a16:creationId xmlns:a16="http://schemas.microsoft.com/office/drawing/2014/main" id="{BD376A44-B67E-4746-A5E0-65012BF89F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4" name="Rectangle 573">
              <a:extLst>
                <a:ext uri="{FF2B5EF4-FFF2-40B4-BE49-F238E27FC236}">
                  <a16:creationId xmlns:a16="http://schemas.microsoft.com/office/drawing/2014/main" id="{5E6FC8CE-E3F4-A649-8036-AE1293A1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5" name="Rectangle 574">
              <a:extLst>
                <a:ext uri="{FF2B5EF4-FFF2-40B4-BE49-F238E27FC236}">
                  <a16:creationId xmlns:a16="http://schemas.microsoft.com/office/drawing/2014/main" id="{55EA0626-9BF4-8A44-B877-C8AE86C39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6" name="Rectangle 576">
              <a:extLst>
                <a:ext uri="{FF2B5EF4-FFF2-40B4-BE49-F238E27FC236}">
                  <a16:creationId xmlns:a16="http://schemas.microsoft.com/office/drawing/2014/main" id="{CD40DB69-A2AD-3844-9730-4048A57EE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7" name="Rectangle 577">
              <a:extLst>
                <a:ext uri="{FF2B5EF4-FFF2-40B4-BE49-F238E27FC236}">
                  <a16:creationId xmlns:a16="http://schemas.microsoft.com/office/drawing/2014/main" id="{72CFB621-1874-A344-8BF4-7A80116F5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8" name="Rectangle 578">
              <a:extLst>
                <a:ext uri="{FF2B5EF4-FFF2-40B4-BE49-F238E27FC236}">
                  <a16:creationId xmlns:a16="http://schemas.microsoft.com/office/drawing/2014/main" id="{739FF7EF-7B69-3B41-B286-91A7A0DE7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9" name="Rectangle 579">
              <a:extLst>
                <a:ext uri="{FF2B5EF4-FFF2-40B4-BE49-F238E27FC236}">
                  <a16:creationId xmlns:a16="http://schemas.microsoft.com/office/drawing/2014/main" id="{108C33E1-2B54-CE4C-9858-CD89C295E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0" name="Rectangle 580">
              <a:extLst>
                <a:ext uri="{FF2B5EF4-FFF2-40B4-BE49-F238E27FC236}">
                  <a16:creationId xmlns:a16="http://schemas.microsoft.com/office/drawing/2014/main" id="{269B3503-4068-354F-8C9E-1AEF09357C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1" name="Rectangle 581">
              <a:extLst>
                <a:ext uri="{FF2B5EF4-FFF2-40B4-BE49-F238E27FC236}">
                  <a16:creationId xmlns:a16="http://schemas.microsoft.com/office/drawing/2014/main" id="{24D79381-87D2-6F44-94DD-7D531DED6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2" name="Rectangle 587">
              <a:extLst>
                <a:ext uri="{FF2B5EF4-FFF2-40B4-BE49-F238E27FC236}">
                  <a16:creationId xmlns:a16="http://schemas.microsoft.com/office/drawing/2014/main" id="{39CC5478-7742-B64B-A817-BD73158817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3" name="Rectangle 588">
              <a:extLst>
                <a:ext uri="{FF2B5EF4-FFF2-40B4-BE49-F238E27FC236}">
                  <a16:creationId xmlns:a16="http://schemas.microsoft.com/office/drawing/2014/main" id="{6B1EDB4C-4B29-E24D-8DEA-19CCDC15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4" name="Rectangle 590">
              <a:extLst>
                <a:ext uri="{FF2B5EF4-FFF2-40B4-BE49-F238E27FC236}">
                  <a16:creationId xmlns:a16="http://schemas.microsoft.com/office/drawing/2014/main" id="{C4BF6C5D-CBF5-CA4D-9ACA-2D6E71594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5" name="Rectangle 591">
              <a:extLst>
                <a:ext uri="{FF2B5EF4-FFF2-40B4-BE49-F238E27FC236}">
                  <a16:creationId xmlns:a16="http://schemas.microsoft.com/office/drawing/2014/main" id="{8ECC9527-B93B-BC49-8D81-156BA3E97E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6" name="Rectangle 592">
              <a:extLst>
                <a:ext uri="{FF2B5EF4-FFF2-40B4-BE49-F238E27FC236}">
                  <a16:creationId xmlns:a16="http://schemas.microsoft.com/office/drawing/2014/main" id="{3A282612-4717-DB4B-9552-76B1E06C9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7" name="Rectangle 593">
              <a:extLst>
                <a:ext uri="{FF2B5EF4-FFF2-40B4-BE49-F238E27FC236}">
                  <a16:creationId xmlns:a16="http://schemas.microsoft.com/office/drawing/2014/main" id="{FC90FF58-A800-FE44-AD8F-049FA05A7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8" name="Rectangle 594">
              <a:extLst>
                <a:ext uri="{FF2B5EF4-FFF2-40B4-BE49-F238E27FC236}">
                  <a16:creationId xmlns:a16="http://schemas.microsoft.com/office/drawing/2014/main" id="{03A29715-F3D6-A24D-87CC-83E9A5E32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9" name="Rectangle 595">
              <a:extLst>
                <a:ext uri="{FF2B5EF4-FFF2-40B4-BE49-F238E27FC236}">
                  <a16:creationId xmlns:a16="http://schemas.microsoft.com/office/drawing/2014/main" id="{033EA763-3A30-2947-8A5E-E76F351A51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0" name="Rectangle 596">
              <a:extLst>
                <a:ext uri="{FF2B5EF4-FFF2-40B4-BE49-F238E27FC236}">
                  <a16:creationId xmlns:a16="http://schemas.microsoft.com/office/drawing/2014/main" id="{5F2276FF-C17B-B641-BEE3-7EBE1F1CD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1" name="Rectangle 597">
              <a:extLst>
                <a:ext uri="{FF2B5EF4-FFF2-40B4-BE49-F238E27FC236}">
                  <a16:creationId xmlns:a16="http://schemas.microsoft.com/office/drawing/2014/main" id="{ED9043FB-7B95-024E-9368-B61FC407F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2" name="Rectangle 598">
              <a:extLst>
                <a:ext uri="{FF2B5EF4-FFF2-40B4-BE49-F238E27FC236}">
                  <a16:creationId xmlns:a16="http://schemas.microsoft.com/office/drawing/2014/main" id="{62B9EF5D-F8AD-A948-9933-11DE8EAF95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3" name="Rectangle 599">
              <a:extLst>
                <a:ext uri="{FF2B5EF4-FFF2-40B4-BE49-F238E27FC236}">
                  <a16:creationId xmlns:a16="http://schemas.microsoft.com/office/drawing/2014/main" id="{61A1A327-7980-134D-AD42-AD98DF4128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8" name="Rectangle 604">
              <a:extLst>
                <a:ext uri="{FF2B5EF4-FFF2-40B4-BE49-F238E27FC236}">
                  <a16:creationId xmlns:a16="http://schemas.microsoft.com/office/drawing/2014/main" id="{CDCF6772-B833-3F42-86BA-9D91A4DDE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9" name="Rectangle 605">
              <a:extLst>
                <a:ext uri="{FF2B5EF4-FFF2-40B4-BE49-F238E27FC236}">
                  <a16:creationId xmlns:a16="http://schemas.microsoft.com/office/drawing/2014/main" id="{8D62F796-4588-B945-9DD7-5BCCA6147D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5" name="Group 1194">
            <a:extLst>
              <a:ext uri="{FF2B5EF4-FFF2-40B4-BE49-F238E27FC236}">
                <a16:creationId xmlns:a16="http://schemas.microsoft.com/office/drawing/2014/main" id="{CBEE6316-E69B-1045-B23B-B382AC693B8A}"/>
              </a:ext>
            </a:extLst>
          </p:cNvPr>
          <p:cNvGrpSpPr/>
          <p:nvPr/>
        </p:nvGrpSpPr>
        <p:grpSpPr>
          <a:xfrm>
            <a:off x="4220420" y="3114984"/>
            <a:ext cx="810230" cy="1184082"/>
            <a:chOff x="4103906" y="3114984"/>
            <a:chExt cx="810230" cy="1184082"/>
          </a:xfrm>
        </p:grpSpPr>
        <p:sp>
          <p:nvSpPr>
            <p:cNvPr id="824" name="Rectangle 600">
              <a:extLst>
                <a:ext uri="{FF2B5EF4-FFF2-40B4-BE49-F238E27FC236}">
                  <a16:creationId xmlns:a16="http://schemas.microsoft.com/office/drawing/2014/main" id="{6F7518A5-4846-A842-B844-2071B893D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5" name="Rectangle 601">
              <a:extLst>
                <a:ext uri="{FF2B5EF4-FFF2-40B4-BE49-F238E27FC236}">
                  <a16:creationId xmlns:a16="http://schemas.microsoft.com/office/drawing/2014/main" id="{8FF4A94F-9017-CB4E-BF20-5718EBEF07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6" name="Rectangle 602">
              <a:extLst>
                <a:ext uri="{FF2B5EF4-FFF2-40B4-BE49-F238E27FC236}">
                  <a16:creationId xmlns:a16="http://schemas.microsoft.com/office/drawing/2014/main" id="{74DD9999-1B11-1041-93EF-34C80B0C00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7" name="Rectangle 603">
              <a:extLst>
                <a:ext uri="{FF2B5EF4-FFF2-40B4-BE49-F238E27FC236}">
                  <a16:creationId xmlns:a16="http://schemas.microsoft.com/office/drawing/2014/main" id="{8E6DEFC3-D390-7B4B-8E39-68D52CAE1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0" name="Rectangle 606">
              <a:extLst>
                <a:ext uri="{FF2B5EF4-FFF2-40B4-BE49-F238E27FC236}">
                  <a16:creationId xmlns:a16="http://schemas.microsoft.com/office/drawing/2014/main" id="{246BE1E5-5D2F-E642-B8BE-EFB3ACF017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1" name="Rectangle 607">
              <a:extLst>
                <a:ext uri="{FF2B5EF4-FFF2-40B4-BE49-F238E27FC236}">
                  <a16:creationId xmlns:a16="http://schemas.microsoft.com/office/drawing/2014/main" id="{E24D6EE3-EAD9-DE44-BDB1-A44FCDDFF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2" name="Rectangle 608">
              <a:extLst>
                <a:ext uri="{FF2B5EF4-FFF2-40B4-BE49-F238E27FC236}">
                  <a16:creationId xmlns:a16="http://schemas.microsoft.com/office/drawing/2014/main" id="{8E92B94A-ACA6-C649-A6F8-FF323A2D1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3" name="Rectangle 609">
              <a:extLst>
                <a:ext uri="{FF2B5EF4-FFF2-40B4-BE49-F238E27FC236}">
                  <a16:creationId xmlns:a16="http://schemas.microsoft.com/office/drawing/2014/main" id="{A2E1AD01-132E-4742-A485-E907ADAC5F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4" name="Rectangle 610">
              <a:extLst>
                <a:ext uri="{FF2B5EF4-FFF2-40B4-BE49-F238E27FC236}">
                  <a16:creationId xmlns:a16="http://schemas.microsoft.com/office/drawing/2014/main" id="{BD6F8B09-17AD-9349-89B1-5CD75AC74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5" name="Rectangle 611">
              <a:extLst>
                <a:ext uri="{FF2B5EF4-FFF2-40B4-BE49-F238E27FC236}">
                  <a16:creationId xmlns:a16="http://schemas.microsoft.com/office/drawing/2014/main" id="{B043F4F6-1B52-7D49-8FB7-A9567B4161E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6" name="Rectangle 612">
              <a:extLst>
                <a:ext uri="{FF2B5EF4-FFF2-40B4-BE49-F238E27FC236}">
                  <a16:creationId xmlns:a16="http://schemas.microsoft.com/office/drawing/2014/main" id="{5E99177D-BE93-6A46-81C0-409B1B8E49B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7" name="Rectangle 613">
              <a:extLst>
                <a:ext uri="{FF2B5EF4-FFF2-40B4-BE49-F238E27FC236}">
                  <a16:creationId xmlns:a16="http://schemas.microsoft.com/office/drawing/2014/main" id="{6FFD7F67-AF42-D14D-8D80-4CA956A87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8" name="Rectangle 614">
              <a:extLst>
                <a:ext uri="{FF2B5EF4-FFF2-40B4-BE49-F238E27FC236}">
                  <a16:creationId xmlns:a16="http://schemas.microsoft.com/office/drawing/2014/main" id="{EC3249B9-D8AB-A048-80DC-BF59AB7CC0C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9" name="Rectangle 615">
              <a:extLst>
                <a:ext uri="{FF2B5EF4-FFF2-40B4-BE49-F238E27FC236}">
                  <a16:creationId xmlns:a16="http://schemas.microsoft.com/office/drawing/2014/main" id="{774AA6B5-FB2E-C34D-A27A-BE8126331A4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0" name="Rectangle 616">
              <a:extLst>
                <a:ext uri="{FF2B5EF4-FFF2-40B4-BE49-F238E27FC236}">
                  <a16:creationId xmlns:a16="http://schemas.microsoft.com/office/drawing/2014/main" id="{728A61C0-B080-7E4C-BF44-408CB386C7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1" name="Rectangle 617">
              <a:extLst>
                <a:ext uri="{FF2B5EF4-FFF2-40B4-BE49-F238E27FC236}">
                  <a16:creationId xmlns:a16="http://schemas.microsoft.com/office/drawing/2014/main" id="{E997FF5A-4590-844E-BE04-980D4984CE1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2" name="Rectangle 618">
              <a:extLst>
                <a:ext uri="{FF2B5EF4-FFF2-40B4-BE49-F238E27FC236}">
                  <a16:creationId xmlns:a16="http://schemas.microsoft.com/office/drawing/2014/main" id="{CBDA839C-2A8A-C844-B4EF-1B0A8B494E5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3" name="Rectangle 619">
              <a:extLst>
                <a:ext uri="{FF2B5EF4-FFF2-40B4-BE49-F238E27FC236}">
                  <a16:creationId xmlns:a16="http://schemas.microsoft.com/office/drawing/2014/main" id="{1D6EB8DF-405D-6648-B04B-9728549523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4" name="Rectangle 620">
              <a:extLst>
                <a:ext uri="{FF2B5EF4-FFF2-40B4-BE49-F238E27FC236}">
                  <a16:creationId xmlns:a16="http://schemas.microsoft.com/office/drawing/2014/main" id="{36D3AC8B-7389-494F-B84B-2133A77D25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5" name="Rectangle 621">
              <a:extLst>
                <a:ext uri="{FF2B5EF4-FFF2-40B4-BE49-F238E27FC236}">
                  <a16:creationId xmlns:a16="http://schemas.microsoft.com/office/drawing/2014/main" id="{AF25504C-6587-934B-9235-B9BEEFF22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6" name="Rectangle 622">
              <a:extLst>
                <a:ext uri="{FF2B5EF4-FFF2-40B4-BE49-F238E27FC236}">
                  <a16:creationId xmlns:a16="http://schemas.microsoft.com/office/drawing/2014/main" id="{5743707F-C23A-8E49-9598-A7203C4282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397455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7" name="Rectangle 623">
              <a:extLst>
                <a:ext uri="{FF2B5EF4-FFF2-40B4-BE49-F238E27FC236}">
                  <a16:creationId xmlns:a16="http://schemas.microsoft.com/office/drawing/2014/main" id="{F33629C0-6421-6645-B414-958CD6E0E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409624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8" name="Rectangle 624">
              <a:extLst>
                <a:ext uri="{FF2B5EF4-FFF2-40B4-BE49-F238E27FC236}">
                  <a16:creationId xmlns:a16="http://schemas.microsoft.com/office/drawing/2014/main" id="{B598A21B-EB35-F943-BFC2-FBC07A89D0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48779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9" name="Rectangle 625">
              <a:extLst>
                <a:ext uri="{FF2B5EF4-FFF2-40B4-BE49-F238E27FC236}">
                  <a16:creationId xmlns:a16="http://schemas.microsoft.com/office/drawing/2014/main" id="{22BF9AC9-B2CD-8141-B68B-ACB2B7941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60948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0" name="Rectangle 626">
              <a:extLst>
                <a:ext uri="{FF2B5EF4-FFF2-40B4-BE49-F238E27FC236}">
                  <a16:creationId xmlns:a16="http://schemas.microsoft.com/office/drawing/2014/main" id="{82F07F28-B174-E444-B2CA-4DCB882DE5B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373117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1" name="Rectangle 627">
              <a:extLst>
                <a:ext uri="{FF2B5EF4-FFF2-40B4-BE49-F238E27FC236}">
                  <a16:creationId xmlns:a16="http://schemas.microsoft.com/office/drawing/2014/main" id="{F3862C4C-5A30-3248-890E-64E0AA0D6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85286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2" name="Rectangle 628">
              <a:extLst>
                <a:ext uri="{FF2B5EF4-FFF2-40B4-BE49-F238E27FC236}">
                  <a16:creationId xmlns:a16="http://schemas.microsoft.com/office/drawing/2014/main" id="{0F41F7B4-E401-AD4C-A167-33842692227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24441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3" name="Rectangle 629">
              <a:extLst>
                <a:ext uri="{FF2B5EF4-FFF2-40B4-BE49-F238E27FC236}">
                  <a16:creationId xmlns:a16="http://schemas.microsoft.com/office/drawing/2014/main" id="{203FFB7B-6031-6F40-AF81-347B3D2794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36610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4" name="Rectangle 630">
              <a:extLst>
                <a:ext uri="{FF2B5EF4-FFF2-40B4-BE49-F238E27FC236}">
                  <a16:creationId xmlns:a16="http://schemas.microsoft.com/office/drawing/2014/main" id="{7085183C-E2ED-E244-AD76-3AD3CE6846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421793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5" name="Rectangle 631">
              <a:extLst>
                <a:ext uri="{FF2B5EF4-FFF2-40B4-BE49-F238E27FC236}">
                  <a16:creationId xmlns:a16="http://schemas.microsoft.com/office/drawing/2014/main" id="{8CF9863C-7739-5249-B699-B839FF387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12272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6" name="Rectangle 632">
              <a:extLst>
                <a:ext uri="{FF2B5EF4-FFF2-40B4-BE49-F238E27FC236}">
                  <a16:creationId xmlns:a16="http://schemas.microsoft.com/office/drawing/2014/main" id="{E4DD2771-61C3-6540-A653-ECF8CA66E3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421793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7" name="Rectangle 633">
              <a:extLst>
                <a:ext uri="{FF2B5EF4-FFF2-40B4-BE49-F238E27FC236}">
                  <a16:creationId xmlns:a16="http://schemas.microsoft.com/office/drawing/2014/main" id="{6B95AD74-3E0D-4045-AC15-306F2BEDA1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73117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8" name="Rectangle 634">
              <a:extLst>
                <a:ext uri="{FF2B5EF4-FFF2-40B4-BE49-F238E27FC236}">
                  <a16:creationId xmlns:a16="http://schemas.microsoft.com/office/drawing/2014/main" id="{EC52B170-7920-5045-820D-DFC0F5CAC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85286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9" name="Rectangle 635">
              <a:extLst>
                <a:ext uri="{FF2B5EF4-FFF2-40B4-BE49-F238E27FC236}">
                  <a16:creationId xmlns:a16="http://schemas.microsoft.com/office/drawing/2014/main" id="{1F5A4910-476D-4D46-BE9E-72939C5812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97455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0" name="Rectangle 636">
              <a:extLst>
                <a:ext uri="{FF2B5EF4-FFF2-40B4-BE49-F238E27FC236}">
                  <a16:creationId xmlns:a16="http://schemas.microsoft.com/office/drawing/2014/main" id="{08AE65A9-940D-604A-B0D9-B071B7D4C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409624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1" name="Rectangle 637">
              <a:extLst>
                <a:ext uri="{FF2B5EF4-FFF2-40B4-BE49-F238E27FC236}">
                  <a16:creationId xmlns:a16="http://schemas.microsoft.com/office/drawing/2014/main" id="{F22A92BA-B198-C145-8602-061B386F73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12272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2" name="Rectangle 638">
              <a:extLst>
                <a:ext uri="{FF2B5EF4-FFF2-40B4-BE49-F238E27FC236}">
                  <a16:creationId xmlns:a16="http://schemas.microsoft.com/office/drawing/2014/main" id="{F0A80216-7B50-4441-B807-8E11A9814B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36610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3" name="Rectangle 639">
              <a:extLst>
                <a:ext uri="{FF2B5EF4-FFF2-40B4-BE49-F238E27FC236}">
                  <a16:creationId xmlns:a16="http://schemas.microsoft.com/office/drawing/2014/main" id="{3878E3A7-9C18-1340-B3B5-94212F190A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24441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4" name="Rectangle 640">
              <a:extLst>
                <a:ext uri="{FF2B5EF4-FFF2-40B4-BE49-F238E27FC236}">
                  <a16:creationId xmlns:a16="http://schemas.microsoft.com/office/drawing/2014/main" id="{12EC0469-7CF3-594B-985B-6FE10942B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48779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5" name="Rectangle 641">
              <a:extLst>
                <a:ext uri="{FF2B5EF4-FFF2-40B4-BE49-F238E27FC236}">
                  <a16:creationId xmlns:a16="http://schemas.microsoft.com/office/drawing/2014/main" id="{DBF902B0-748B-4543-9DBA-B491F17A1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60948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6" name="Rectangle 642">
              <a:extLst>
                <a:ext uri="{FF2B5EF4-FFF2-40B4-BE49-F238E27FC236}">
                  <a16:creationId xmlns:a16="http://schemas.microsoft.com/office/drawing/2014/main" id="{9CFCE8BE-A39D-9049-9DE7-1784BBDB95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12272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7" name="Rectangle 643">
              <a:extLst>
                <a:ext uri="{FF2B5EF4-FFF2-40B4-BE49-F238E27FC236}">
                  <a16:creationId xmlns:a16="http://schemas.microsoft.com/office/drawing/2014/main" id="{6D86D0EE-9B24-D74F-ABE2-20EF92821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8" name="Rectangle 644">
              <a:extLst>
                <a:ext uri="{FF2B5EF4-FFF2-40B4-BE49-F238E27FC236}">
                  <a16:creationId xmlns:a16="http://schemas.microsoft.com/office/drawing/2014/main" id="{DA63AD15-0E77-404A-9438-46844BCD9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60948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9" name="Rectangle 645">
              <a:extLst>
                <a:ext uri="{FF2B5EF4-FFF2-40B4-BE49-F238E27FC236}">
                  <a16:creationId xmlns:a16="http://schemas.microsoft.com/office/drawing/2014/main" id="{16AF7945-F9F2-0444-BF78-17CD903ED1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73117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0" name="Rectangle 646">
              <a:extLst>
                <a:ext uri="{FF2B5EF4-FFF2-40B4-BE49-F238E27FC236}">
                  <a16:creationId xmlns:a16="http://schemas.microsoft.com/office/drawing/2014/main" id="{D55B66FF-D2B6-AE44-A8C9-B40E8EC43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85286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1" name="Rectangle 647">
              <a:extLst>
                <a:ext uri="{FF2B5EF4-FFF2-40B4-BE49-F238E27FC236}">
                  <a16:creationId xmlns:a16="http://schemas.microsoft.com/office/drawing/2014/main" id="{4091DBB6-1232-6C46-9F46-58200F6712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2" name="Rectangle 648">
              <a:extLst>
                <a:ext uri="{FF2B5EF4-FFF2-40B4-BE49-F238E27FC236}">
                  <a16:creationId xmlns:a16="http://schemas.microsoft.com/office/drawing/2014/main" id="{EBC39AD0-ADC4-F647-A00D-77F199C50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3" name="Rectangle 649">
              <a:extLst>
                <a:ext uri="{FF2B5EF4-FFF2-40B4-BE49-F238E27FC236}">
                  <a16:creationId xmlns:a16="http://schemas.microsoft.com/office/drawing/2014/main" id="{A8F950EB-CD84-9643-8490-E3EB886BC8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4" name="Rectangle 650">
              <a:extLst>
                <a:ext uri="{FF2B5EF4-FFF2-40B4-BE49-F238E27FC236}">
                  <a16:creationId xmlns:a16="http://schemas.microsoft.com/office/drawing/2014/main" id="{3DF7D13E-2056-1E41-BD08-D7FFB7C032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5" name="Rectangle 651">
              <a:extLst>
                <a:ext uri="{FF2B5EF4-FFF2-40B4-BE49-F238E27FC236}">
                  <a16:creationId xmlns:a16="http://schemas.microsoft.com/office/drawing/2014/main" id="{D2D0D554-9628-D34A-BEF7-22EC8A10F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409624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6" name="Rectangle 652">
              <a:extLst>
                <a:ext uri="{FF2B5EF4-FFF2-40B4-BE49-F238E27FC236}">
                  <a16:creationId xmlns:a16="http://schemas.microsoft.com/office/drawing/2014/main" id="{524ED8D9-8FE8-744D-B6B9-F307C8A72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12272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7" name="Rectangle 653">
              <a:extLst>
                <a:ext uri="{FF2B5EF4-FFF2-40B4-BE49-F238E27FC236}">
                  <a16:creationId xmlns:a16="http://schemas.microsoft.com/office/drawing/2014/main" id="{39927820-C0B5-374C-A8B3-D86FA781D6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8" name="Rectangle 654">
              <a:extLst>
                <a:ext uri="{FF2B5EF4-FFF2-40B4-BE49-F238E27FC236}">
                  <a16:creationId xmlns:a16="http://schemas.microsoft.com/office/drawing/2014/main" id="{36809373-0B80-E142-9DEC-02938AC52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9" name="Rectangle 655">
              <a:extLst>
                <a:ext uri="{FF2B5EF4-FFF2-40B4-BE49-F238E27FC236}">
                  <a16:creationId xmlns:a16="http://schemas.microsoft.com/office/drawing/2014/main" id="{4F93647A-7FCC-5A4A-B3C2-5472F8565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73117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0" name="Rectangle 656">
              <a:extLst>
                <a:ext uri="{FF2B5EF4-FFF2-40B4-BE49-F238E27FC236}">
                  <a16:creationId xmlns:a16="http://schemas.microsoft.com/office/drawing/2014/main" id="{FF219DB7-28C5-A047-A48B-11B31A424E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1" name="Rectangle 657">
              <a:extLst>
                <a:ext uri="{FF2B5EF4-FFF2-40B4-BE49-F238E27FC236}">
                  <a16:creationId xmlns:a16="http://schemas.microsoft.com/office/drawing/2014/main" id="{49ADD39D-013E-1C49-A803-38AA7FE26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2" name="Rectangle 658">
              <a:extLst>
                <a:ext uri="{FF2B5EF4-FFF2-40B4-BE49-F238E27FC236}">
                  <a16:creationId xmlns:a16="http://schemas.microsoft.com/office/drawing/2014/main" id="{678E0BFB-A3F4-FA43-9F87-D0DA42FCDF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3" name="Rectangle 659">
              <a:extLst>
                <a:ext uri="{FF2B5EF4-FFF2-40B4-BE49-F238E27FC236}">
                  <a16:creationId xmlns:a16="http://schemas.microsoft.com/office/drawing/2014/main" id="{62AEACF2-23C4-6D44-B021-53D343B10A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4" name="Rectangle 660">
              <a:extLst>
                <a:ext uri="{FF2B5EF4-FFF2-40B4-BE49-F238E27FC236}">
                  <a16:creationId xmlns:a16="http://schemas.microsoft.com/office/drawing/2014/main" id="{3DFC9FE2-F564-E643-8DD7-D76027B24F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852869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5" name="Rectangle 661">
              <a:extLst>
                <a:ext uri="{FF2B5EF4-FFF2-40B4-BE49-F238E27FC236}">
                  <a16:creationId xmlns:a16="http://schemas.microsoft.com/office/drawing/2014/main" id="{3CD3AA64-2E96-AC41-A8BA-48842EE196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886" name="Group 336">
              <a:extLst>
                <a:ext uri="{FF2B5EF4-FFF2-40B4-BE49-F238E27FC236}">
                  <a16:creationId xmlns:a16="http://schemas.microsoft.com/office/drawing/2014/main" id="{A0DD68BA-22E3-CF49-B503-634148E8A2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32956" y="3114984"/>
              <a:ext cx="81180" cy="1176337"/>
              <a:chOff x="576" y="1008"/>
              <a:chExt cx="96" cy="1392"/>
            </a:xfrm>
          </p:grpSpPr>
          <p:sp>
            <p:nvSpPr>
              <p:cNvPr id="1121" name="Rectangle 337">
                <a:extLst>
                  <a:ext uri="{FF2B5EF4-FFF2-40B4-BE49-F238E27FC236}">
                    <a16:creationId xmlns:a16="http://schemas.microsoft.com/office/drawing/2014/main" id="{33D9F987-27E3-9241-BC1A-CE4EDE57A4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2" name="Rectangle 338">
                <a:extLst>
                  <a:ext uri="{FF2B5EF4-FFF2-40B4-BE49-F238E27FC236}">
                    <a16:creationId xmlns:a16="http://schemas.microsoft.com/office/drawing/2014/main" id="{FDEBC567-A0F4-9143-910B-DADFFD6DE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3" name="Rectangle 339">
                <a:extLst>
                  <a:ext uri="{FF2B5EF4-FFF2-40B4-BE49-F238E27FC236}">
                    <a16:creationId xmlns:a16="http://schemas.microsoft.com/office/drawing/2014/main" id="{B44B84BA-7227-6144-BD84-3A7F297EFA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4" name="Rectangle 340">
                <a:extLst>
                  <a:ext uri="{FF2B5EF4-FFF2-40B4-BE49-F238E27FC236}">
                    <a16:creationId xmlns:a16="http://schemas.microsoft.com/office/drawing/2014/main" id="{2523EB2F-5ABC-3E4E-B0E6-2A81740132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5" name="Rectangle 341">
                <a:extLst>
                  <a:ext uri="{FF2B5EF4-FFF2-40B4-BE49-F238E27FC236}">
                    <a16:creationId xmlns:a16="http://schemas.microsoft.com/office/drawing/2014/main" id="{74855DC8-A6D3-C247-8CD2-59E52B2E4F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6" name="Rectangle 342">
                <a:extLst>
                  <a:ext uri="{FF2B5EF4-FFF2-40B4-BE49-F238E27FC236}">
                    <a16:creationId xmlns:a16="http://schemas.microsoft.com/office/drawing/2014/main" id="{FA91FEE0-3ABD-2740-A45B-585EA54E4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7" name="Rectangle 343">
                <a:extLst>
                  <a:ext uri="{FF2B5EF4-FFF2-40B4-BE49-F238E27FC236}">
                    <a16:creationId xmlns:a16="http://schemas.microsoft.com/office/drawing/2014/main" id="{ACF41B74-A40E-9948-A481-51190A4A9B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8" name="Rectangle 344">
                <a:extLst>
                  <a:ext uri="{FF2B5EF4-FFF2-40B4-BE49-F238E27FC236}">
                    <a16:creationId xmlns:a16="http://schemas.microsoft.com/office/drawing/2014/main" id="{86ABED8E-EE67-7F4A-87B7-BCE4723E0D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9" name="Rectangle 345">
                <a:extLst>
                  <a:ext uri="{FF2B5EF4-FFF2-40B4-BE49-F238E27FC236}">
                    <a16:creationId xmlns:a16="http://schemas.microsoft.com/office/drawing/2014/main" id="{1ECEB695-A7B9-2F46-A4B6-E19201CF7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0" name="Rectangle 346">
                <a:extLst>
                  <a:ext uri="{FF2B5EF4-FFF2-40B4-BE49-F238E27FC236}">
                    <a16:creationId xmlns:a16="http://schemas.microsoft.com/office/drawing/2014/main" id="{977DB660-0ECF-5A42-B5B9-30F0259508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</p:grpSp>
      <p:grpSp>
        <p:nvGrpSpPr>
          <p:cNvPr id="1194" name="Group 1193">
            <a:extLst>
              <a:ext uri="{FF2B5EF4-FFF2-40B4-BE49-F238E27FC236}">
                <a16:creationId xmlns:a16="http://schemas.microsoft.com/office/drawing/2014/main" id="{8F075AEC-C20C-9046-BF58-BF7187741BB5}"/>
              </a:ext>
            </a:extLst>
          </p:cNvPr>
          <p:cNvGrpSpPr/>
          <p:nvPr/>
        </p:nvGrpSpPr>
        <p:grpSpPr>
          <a:xfrm>
            <a:off x="5432611" y="3114984"/>
            <a:ext cx="811803" cy="1176337"/>
            <a:chOff x="5231178" y="3114984"/>
            <a:chExt cx="811803" cy="1176337"/>
          </a:xfrm>
        </p:grpSpPr>
        <p:grpSp>
          <p:nvGrpSpPr>
            <p:cNvPr id="887" name="Group 347">
              <a:extLst>
                <a:ext uri="{FF2B5EF4-FFF2-40B4-BE49-F238E27FC236}">
                  <a16:creationId xmlns:a16="http://schemas.microsoft.com/office/drawing/2014/main" id="{65172A02-8F6B-D545-B7A6-61A18D723B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31178" y="3114984"/>
              <a:ext cx="81180" cy="1176337"/>
              <a:chOff x="720" y="1008"/>
              <a:chExt cx="96" cy="1392"/>
            </a:xfrm>
          </p:grpSpPr>
          <p:sp>
            <p:nvSpPr>
              <p:cNvPr id="1111" name="Rectangle 348">
                <a:extLst>
                  <a:ext uri="{FF2B5EF4-FFF2-40B4-BE49-F238E27FC236}">
                    <a16:creationId xmlns:a16="http://schemas.microsoft.com/office/drawing/2014/main" id="{D07B7D46-E143-2B40-9C39-21041CB7F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2" name="Rectangle 349">
                <a:extLst>
                  <a:ext uri="{FF2B5EF4-FFF2-40B4-BE49-F238E27FC236}">
                    <a16:creationId xmlns:a16="http://schemas.microsoft.com/office/drawing/2014/main" id="{6538D9D0-135C-7140-8621-95B851C7BB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3" name="Rectangle 350">
                <a:extLst>
                  <a:ext uri="{FF2B5EF4-FFF2-40B4-BE49-F238E27FC236}">
                    <a16:creationId xmlns:a16="http://schemas.microsoft.com/office/drawing/2014/main" id="{33AF9D4F-CD7A-1C46-9F87-4327BA9BC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4" name="Rectangle 351">
                <a:extLst>
                  <a:ext uri="{FF2B5EF4-FFF2-40B4-BE49-F238E27FC236}">
                    <a16:creationId xmlns:a16="http://schemas.microsoft.com/office/drawing/2014/main" id="{61D4105F-131A-9E49-B41B-12B878B754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5" name="Rectangle 352">
                <a:extLst>
                  <a:ext uri="{FF2B5EF4-FFF2-40B4-BE49-F238E27FC236}">
                    <a16:creationId xmlns:a16="http://schemas.microsoft.com/office/drawing/2014/main" id="{EFB633F1-D02C-E44B-BD49-1F0793537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6" name="Rectangle 353">
                <a:extLst>
                  <a:ext uri="{FF2B5EF4-FFF2-40B4-BE49-F238E27FC236}">
                    <a16:creationId xmlns:a16="http://schemas.microsoft.com/office/drawing/2014/main" id="{2EEF7187-01A5-CD4D-8630-B16B0A3BC8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7" name="Rectangle 354">
                <a:extLst>
                  <a:ext uri="{FF2B5EF4-FFF2-40B4-BE49-F238E27FC236}">
                    <a16:creationId xmlns:a16="http://schemas.microsoft.com/office/drawing/2014/main" id="{29FE5846-F36C-0C4E-BEA5-9ED80B528C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8" name="Rectangle 355">
                <a:extLst>
                  <a:ext uri="{FF2B5EF4-FFF2-40B4-BE49-F238E27FC236}">
                    <a16:creationId xmlns:a16="http://schemas.microsoft.com/office/drawing/2014/main" id="{E49401F2-6450-1A40-BA6E-F1764FFFBB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9" name="Rectangle 356">
                <a:extLst>
                  <a:ext uri="{FF2B5EF4-FFF2-40B4-BE49-F238E27FC236}">
                    <a16:creationId xmlns:a16="http://schemas.microsoft.com/office/drawing/2014/main" id="{B799B5A3-BE9F-FD42-B8C6-FD2384C18E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0" name="Rectangle 357">
                <a:extLst>
                  <a:ext uri="{FF2B5EF4-FFF2-40B4-BE49-F238E27FC236}">
                    <a16:creationId xmlns:a16="http://schemas.microsoft.com/office/drawing/2014/main" id="{89991472-BF82-034D-BC4D-321B07220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88" name="Group 358">
              <a:extLst>
                <a:ext uri="{FF2B5EF4-FFF2-40B4-BE49-F238E27FC236}">
                  <a16:creationId xmlns:a16="http://schemas.microsoft.com/office/drawing/2014/main" id="{82389709-CA7B-4D46-B3B0-E1F57E223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52953" y="3114984"/>
              <a:ext cx="81180" cy="1176337"/>
              <a:chOff x="864" y="1008"/>
              <a:chExt cx="96" cy="1392"/>
            </a:xfrm>
          </p:grpSpPr>
          <p:sp>
            <p:nvSpPr>
              <p:cNvPr id="1101" name="Rectangle 359">
                <a:extLst>
                  <a:ext uri="{FF2B5EF4-FFF2-40B4-BE49-F238E27FC236}">
                    <a16:creationId xmlns:a16="http://schemas.microsoft.com/office/drawing/2014/main" id="{BBFC2E5F-1795-7440-ABBB-A5E4F2BB3E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2" name="Rectangle 360">
                <a:extLst>
                  <a:ext uri="{FF2B5EF4-FFF2-40B4-BE49-F238E27FC236}">
                    <a16:creationId xmlns:a16="http://schemas.microsoft.com/office/drawing/2014/main" id="{AFB2A716-6A33-5848-AF5B-943C8C6DEC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3" name="Rectangle 361">
                <a:extLst>
                  <a:ext uri="{FF2B5EF4-FFF2-40B4-BE49-F238E27FC236}">
                    <a16:creationId xmlns:a16="http://schemas.microsoft.com/office/drawing/2014/main" id="{DA4ACD31-0165-554A-A6D6-137BBF72A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4" name="Rectangle 362">
                <a:extLst>
                  <a:ext uri="{FF2B5EF4-FFF2-40B4-BE49-F238E27FC236}">
                    <a16:creationId xmlns:a16="http://schemas.microsoft.com/office/drawing/2014/main" id="{AC85BC2B-5751-3E44-B28A-922CA70A93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5" name="Rectangle 363">
                <a:extLst>
                  <a:ext uri="{FF2B5EF4-FFF2-40B4-BE49-F238E27FC236}">
                    <a16:creationId xmlns:a16="http://schemas.microsoft.com/office/drawing/2014/main" id="{06A4B43E-3178-E843-A9E7-B1F482B976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6" name="Rectangle 364">
                <a:extLst>
                  <a:ext uri="{FF2B5EF4-FFF2-40B4-BE49-F238E27FC236}">
                    <a16:creationId xmlns:a16="http://schemas.microsoft.com/office/drawing/2014/main" id="{0993A4E2-4E5E-D046-A83D-0D1F289E4B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7" name="Rectangle 365">
                <a:extLst>
                  <a:ext uri="{FF2B5EF4-FFF2-40B4-BE49-F238E27FC236}">
                    <a16:creationId xmlns:a16="http://schemas.microsoft.com/office/drawing/2014/main" id="{C858D2BC-7F6D-D547-962E-470AFC2C6F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8" name="Rectangle 366">
                <a:extLst>
                  <a:ext uri="{FF2B5EF4-FFF2-40B4-BE49-F238E27FC236}">
                    <a16:creationId xmlns:a16="http://schemas.microsoft.com/office/drawing/2014/main" id="{3E7DD823-9310-3344-ABB6-C43F569305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9" name="Rectangle 367">
                <a:extLst>
                  <a:ext uri="{FF2B5EF4-FFF2-40B4-BE49-F238E27FC236}">
                    <a16:creationId xmlns:a16="http://schemas.microsoft.com/office/drawing/2014/main" id="{0E6186DF-B4F0-0D40-AD47-F46D1F8C6A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0" name="Rectangle 368">
                <a:extLst>
                  <a:ext uri="{FF2B5EF4-FFF2-40B4-BE49-F238E27FC236}">
                    <a16:creationId xmlns:a16="http://schemas.microsoft.com/office/drawing/2014/main" id="{6BEEB77B-7B35-E848-82E9-91F10F600D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89" name="Group 369">
              <a:extLst>
                <a:ext uri="{FF2B5EF4-FFF2-40B4-BE49-F238E27FC236}">
                  <a16:creationId xmlns:a16="http://schemas.microsoft.com/office/drawing/2014/main" id="{378394D9-FF4A-C14F-99E7-7DC2CC2C55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474723" y="3114984"/>
              <a:ext cx="81180" cy="1176337"/>
              <a:chOff x="1008" y="1008"/>
              <a:chExt cx="96" cy="1392"/>
            </a:xfrm>
          </p:grpSpPr>
          <p:sp>
            <p:nvSpPr>
              <p:cNvPr id="1091" name="Rectangle 370">
                <a:extLst>
                  <a:ext uri="{FF2B5EF4-FFF2-40B4-BE49-F238E27FC236}">
                    <a16:creationId xmlns:a16="http://schemas.microsoft.com/office/drawing/2014/main" id="{85233B0B-1B98-4A47-BC79-BE788CECCD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2" name="Rectangle 371">
                <a:extLst>
                  <a:ext uri="{FF2B5EF4-FFF2-40B4-BE49-F238E27FC236}">
                    <a16:creationId xmlns:a16="http://schemas.microsoft.com/office/drawing/2014/main" id="{206F6D09-33B2-4E41-9A24-02CD8EFD50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3" name="Rectangle 372">
                <a:extLst>
                  <a:ext uri="{FF2B5EF4-FFF2-40B4-BE49-F238E27FC236}">
                    <a16:creationId xmlns:a16="http://schemas.microsoft.com/office/drawing/2014/main" id="{042121D2-FC92-964C-B9D4-FAEA13F375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4" name="Rectangle 373">
                <a:extLst>
                  <a:ext uri="{FF2B5EF4-FFF2-40B4-BE49-F238E27FC236}">
                    <a16:creationId xmlns:a16="http://schemas.microsoft.com/office/drawing/2014/main" id="{4273E075-F49C-1941-8518-E44CA52C0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5" name="Rectangle 374">
                <a:extLst>
                  <a:ext uri="{FF2B5EF4-FFF2-40B4-BE49-F238E27FC236}">
                    <a16:creationId xmlns:a16="http://schemas.microsoft.com/office/drawing/2014/main" id="{94BDBE4B-0D57-474A-B1D0-C33BEE69A4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6" name="Rectangle 375">
                <a:extLst>
                  <a:ext uri="{FF2B5EF4-FFF2-40B4-BE49-F238E27FC236}">
                    <a16:creationId xmlns:a16="http://schemas.microsoft.com/office/drawing/2014/main" id="{2E865D59-2401-F443-9038-B189923277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7" name="Rectangle 376">
                <a:extLst>
                  <a:ext uri="{FF2B5EF4-FFF2-40B4-BE49-F238E27FC236}">
                    <a16:creationId xmlns:a16="http://schemas.microsoft.com/office/drawing/2014/main" id="{E08B5C30-399A-004A-9B13-B2DB71F9A7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8" name="Rectangle 377">
                <a:extLst>
                  <a:ext uri="{FF2B5EF4-FFF2-40B4-BE49-F238E27FC236}">
                    <a16:creationId xmlns:a16="http://schemas.microsoft.com/office/drawing/2014/main" id="{159A886A-659F-B044-A4F3-8B805BD506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9" name="Rectangle 378">
                <a:extLst>
                  <a:ext uri="{FF2B5EF4-FFF2-40B4-BE49-F238E27FC236}">
                    <a16:creationId xmlns:a16="http://schemas.microsoft.com/office/drawing/2014/main" id="{AFC13BA2-9BEA-CE4A-B6BF-43E3DD3005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0" name="Rectangle 379">
                <a:extLst>
                  <a:ext uri="{FF2B5EF4-FFF2-40B4-BE49-F238E27FC236}">
                    <a16:creationId xmlns:a16="http://schemas.microsoft.com/office/drawing/2014/main" id="{AB96BCF2-25D8-B548-A8C2-237E172A73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90" name="Group 380">
              <a:extLst>
                <a:ext uri="{FF2B5EF4-FFF2-40B4-BE49-F238E27FC236}">
                  <a16:creationId xmlns:a16="http://schemas.microsoft.com/office/drawing/2014/main" id="{E7B193A2-B651-7342-9082-1908018D6D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96492" y="3114984"/>
              <a:ext cx="81180" cy="1176337"/>
              <a:chOff x="1152" y="1008"/>
              <a:chExt cx="96" cy="1392"/>
            </a:xfrm>
          </p:grpSpPr>
          <p:sp>
            <p:nvSpPr>
              <p:cNvPr id="1081" name="Rectangle 381">
                <a:extLst>
                  <a:ext uri="{FF2B5EF4-FFF2-40B4-BE49-F238E27FC236}">
                    <a16:creationId xmlns:a16="http://schemas.microsoft.com/office/drawing/2014/main" id="{2E4E8B57-47B6-C64B-824B-A769999349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2" name="Rectangle 382">
                <a:extLst>
                  <a:ext uri="{FF2B5EF4-FFF2-40B4-BE49-F238E27FC236}">
                    <a16:creationId xmlns:a16="http://schemas.microsoft.com/office/drawing/2014/main" id="{7F6B72DB-610D-5C47-AF20-64D53EA4B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3" name="Rectangle 383">
                <a:extLst>
                  <a:ext uri="{FF2B5EF4-FFF2-40B4-BE49-F238E27FC236}">
                    <a16:creationId xmlns:a16="http://schemas.microsoft.com/office/drawing/2014/main" id="{50EC336B-6AC7-C344-8623-9AE0DBEF00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4" name="Rectangle 384">
                <a:extLst>
                  <a:ext uri="{FF2B5EF4-FFF2-40B4-BE49-F238E27FC236}">
                    <a16:creationId xmlns:a16="http://schemas.microsoft.com/office/drawing/2014/main" id="{790E64A7-1A11-7A42-A889-D6A0B357AA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5" name="Rectangle 385">
                <a:extLst>
                  <a:ext uri="{FF2B5EF4-FFF2-40B4-BE49-F238E27FC236}">
                    <a16:creationId xmlns:a16="http://schemas.microsoft.com/office/drawing/2014/main" id="{BF79EA7E-32A5-FB4B-8DB9-B3A0160082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6" name="Rectangle 386">
                <a:extLst>
                  <a:ext uri="{FF2B5EF4-FFF2-40B4-BE49-F238E27FC236}">
                    <a16:creationId xmlns:a16="http://schemas.microsoft.com/office/drawing/2014/main" id="{7B8173E3-63A1-4340-8484-2565808863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7" name="Rectangle 387">
                <a:extLst>
                  <a:ext uri="{FF2B5EF4-FFF2-40B4-BE49-F238E27FC236}">
                    <a16:creationId xmlns:a16="http://schemas.microsoft.com/office/drawing/2014/main" id="{49604711-2039-6E43-9B25-5B57748B00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8" name="Rectangle 388">
                <a:extLst>
                  <a:ext uri="{FF2B5EF4-FFF2-40B4-BE49-F238E27FC236}">
                    <a16:creationId xmlns:a16="http://schemas.microsoft.com/office/drawing/2014/main" id="{9958EEEC-513A-C444-8DDF-780DD62C0E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9" name="Rectangle 389">
                <a:extLst>
                  <a:ext uri="{FF2B5EF4-FFF2-40B4-BE49-F238E27FC236}">
                    <a16:creationId xmlns:a16="http://schemas.microsoft.com/office/drawing/2014/main" id="{0BFEE007-F82C-DE48-92D2-4727686702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0" name="Rectangle 390">
                <a:extLst>
                  <a:ext uri="{FF2B5EF4-FFF2-40B4-BE49-F238E27FC236}">
                    <a16:creationId xmlns:a16="http://schemas.microsoft.com/office/drawing/2014/main" id="{AA780376-E4BF-FA4D-A97B-28B2EE83F5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892" name="Rectangle 393">
              <a:extLst>
                <a:ext uri="{FF2B5EF4-FFF2-40B4-BE49-F238E27FC236}">
                  <a16:creationId xmlns:a16="http://schemas.microsoft.com/office/drawing/2014/main" id="{22F59FE8-C8A7-1245-AE6A-7FC98BA80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48005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3" name="Rectangle 394">
              <a:extLst>
                <a:ext uri="{FF2B5EF4-FFF2-40B4-BE49-F238E27FC236}">
                  <a16:creationId xmlns:a16="http://schemas.microsoft.com/office/drawing/2014/main" id="{4B824689-7D1E-5844-B843-0C135EE539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23667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4" name="Rectangle 395">
              <a:extLst>
                <a:ext uri="{FF2B5EF4-FFF2-40B4-BE49-F238E27FC236}">
                  <a16:creationId xmlns:a16="http://schemas.microsoft.com/office/drawing/2014/main" id="{95AADAA7-BA89-F248-A006-84C3509433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35836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9" name="Rectangle 400">
              <a:extLst>
                <a:ext uri="{FF2B5EF4-FFF2-40B4-BE49-F238E27FC236}">
                  <a16:creationId xmlns:a16="http://schemas.microsoft.com/office/drawing/2014/main" id="{F79906F2-66EA-3640-8868-D0F33FED9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35836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1" name="Rectangle 402">
              <a:extLst>
                <a:ext uri="{FF2B5EF4-FFF2-40B4-BE49-F238E27FC236}">
                  <a16:creationId xmlns:a16="http://schemas.microsoft.com/office/drawing/2014/main" id="{3BF30922-4C3A-DA41-BCEE-D4C166B16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60174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2" name="Rectangle 403">
              <a:extLst>
                <a:ext uri="{FF2B5EF4-FFF2-40B4-BE49-F238E27FC236}">
                  <a16:creationId xmlns:a16="http://schemas.microsoft.com/office/drawing/2014/main" id="{1F054320-3416-B94C-AE5A-D2970DA9B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48005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3" name="Rectangle 404">
              <a:extLst>
                <a:ext uri="{FF2B5EF4-FFF2-40B4-BE49-F238E27FC236}">
                  <a16:creationId xmlns:a16="http://schemas.microsoft.com/office/drawing/2014/main" id="{D024D970-4240-CC47-B0D2-A79EB9023D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96681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4" name="Rectangle 405">
              <a:extLst>
                <a:ext uri="{FF2B5EF4-FFF2-40B4-BE49-F238E27FC236}">
                  <a16:creationId xmlns:a16="http://schemas.microsoft.com/office/drawing/2014/main" id="{563C3E54-39F0-1546-913F-01C6803D8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11498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7" name="Rectangle 408">
              <a:extLst>
                <a:ext uri="{FF2B5EF4-FFF2-40B4-BE49-F238E27FC236}">
                  <a16:creationId xmlns:a16="http://schemas.microsoft.com/office/drawing/2014/main" id="{293791CA-56D6-9141-AB83-10229409E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48005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8" name="Rectangle 409">
              <a:extLst>
                <a:ext uri="{FF2B5EF4-FFF2-40B4-BE49-F238E27FC236}">
                  <a16:creationId xmlns:a16="http://schemas.microsoft.com/office/drawing/2014/main" id="{60A204DC-7E99-8440-A7DA-A2448BD62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60174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9" name="Rectangle 410">
              <a:extLst>
                <a:ext uri="{FF2B5EF4-FFF2-40B4-BE49-F238E27FC236}">
                  <a16:creationId xmlns:a16="http://schemas.microsoft.com/office/drawing/2014/main" id="{212CB4EC-9BBE-424D-B56C-0EC50B0D9D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72343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0" name="Rectangle 411">
              <a:extLst>
                <a:ext uri="{FF2B5EF4-FFF2-40B4-BE49-F238E27FC236}">
                  <a16:creationId xmlns:a16="http://schemas.microsoft.com/office/drawing/2014/main" id="{48D3E7A0-0CF8-474A-9C81-B63FC263A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84512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3" name="Rectangle 414">
              <a:extLst>
                <a:ext uri="{FF2B5EF4-FFF2-40B4-BE49-F238E27FC236}">
                  <a16:creationId xmlns:a16="http://schemas.microsoft.com/office/drawing/2014/main" id="{8E7F18CA-4943-4444-8E5A-EFE7499EE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23667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4" name="Rectangle 415">
              <a:extLst>
                <a:ext uri="{FF2B5EF4-FFF2-40B4-BE49-F238E27FC236}">
                  <a16:creationId xmlns:a16="http://schemas.microsoft.com/office/drawing/2014/main" id="{6EDA5E04-CA5C-884E-BD6D-5CB3E7661A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84512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5" name="Rectangle 416">
              <a:extLst>
                <a:ext uri="{FF2B5EF4-FFF2-40B4-BE49-F238E27FC236}">
                  <a16:creationId xmlns:a16="http://schemas.microsoft.com/office/drawing/2014/main" id="{2942BB07-1985-B942-8054-F3F01E23F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72343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6" name="Rectangle 417">
              <a:extLst>
                <a:ext uri="{FF2B5EF4-FFF2-40B4-BE49-F238E27FC236}">
                  <a16:creationId xmlns:a16="http://schemas.microsoft.com/office/drawing/2014/main" id="{A453AEE2-5FB7-D540-AF25-44C74E210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35836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7" name="Rectangle 418">
              <a:extLst>
                <a:ext uri="{FF2B5EF4-FFF2-40B4-BE49-F238E27FC236}">
                  <a16:creationId xmlns:a16="http://schemas.microsoft.com/office/drawing/2014/main" id="{DB1EDD74-0FB0-1744-9FDB-CBE15F1D2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421019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8" name="Rectangle 419">
              <a:extLst>
                <a:ext uri="{FF2B5EF4-FFF2-40B4-BE49-F238E27FC236}">
                  <a16:creationId xmlns:a16="http://schemas.microsoft.com/office/drawing/2014/main" id="{266832CF-C915-1D49-AE27-5A4584C37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96681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9" name="Rectangle 420">
              <a:extLst>
                <a:ext uri="{FF2B5EF4-FFF2-40B4-BE49-F238E27FC236}">
                  <a16:creationId xmlns:a16="http://schemas.microsoft.com/office/drawing/2014/main" id="{116980AA-C6EC-7F4A-8703-F40CD31D2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11498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4" name="Rectangle 425">
              <a:extLst>
                <a:ext uri="{FF2B5EF4-FFF2-40B4-BE49-F238E27FC236}">
                  <a16:creationId xmlns:a16="http://schemas.microsoft.com/office/drawing/2014/main" id="{7B47E437-8820-6B44-9DB8-CC29F4D3FD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4088504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7" name="Rectangle 428">
              <a:extLst>
                <a:ext uri="{FF2B5EF4-FFF2-40B4-BE49-F238E27FC236}">
                  <a16:creationId xmlns:a16="http://schemas.microsoft.com/office/drawing/2014/main" id="{827B23B1-E727-8849-81FC-BBE21D9AF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96681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8" name="Rectangle 429">
              <a:extLst>
                <a:ext uri="{FF2B5EF4-FFF2-40B4-BE49-F238E27FC236}">
                  <a16:creationId xmlns:a16="http://schemas.microsoft.com/office/drawing/2014/main" id="{FB4B6546-6D5E-F646-AD06-DE3BDE3368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11498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9" name="Rectangle 430">
              <a:extLst>
                <a:ext uri="{FF2B5EF4-FFF2-40B4-BE49-F238E27FC236}">
                  <a16:creationId xmlns:a16="http://schemas.microsoft.com/office/drawing/2014/main" id="{4E2DB949-6696-CD43-97B9-250F73D237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408850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0" name="Rectangle 431">
              <a:extLst>
                <a:ext uri="{FF2B5EF4-FFF2-40B4-BE49-F238E27FC236}">
                  <a16:creationId xmlns:a16="http://schemas.microsoft.com/office/drawing/2014/main" id="{A5E1A3F9-2BBC-2941-82D8-8372142AC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421019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1" name="Rectangle 432">
              <a:extLst>
                <a:ext uri="{FF2B5EF4-FFF2-40B4-BE49-F238E27FC236}">
                  <a16:creationId xmlns:a16="http://schemas.microsoft.com/office/drawing/2014/main" id="{BAFCC957-4FDD-F641-81BB-A2E33952C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408850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2" name="Rectangle 433">
              <a:extLst>
                <a:ext uri="{FF2B5EF4-FFF2-40B4-BE49-F238E27FC236}">
                  <a16:creationId xmlns:a16="http://schemas.microsoft.com/office/drawing/2014/main" id="{846000DE-3A9E-8A4E-8480-D91D666D86C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40032" y="384512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3" name="Rectangle 434">
              <a:extLst>
                <a:ext uri="{FF2B5EF4-FFF2-40B4-BE49-F238E27FC236}">
                  <a16:creationId xmlns:a16="http://schemas.microsoft.com/office/drawing/2014/main" id="{58B8BFF4-7058-664B-93B9-07C07C857C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40032" y="372343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4" name="Rectangle 435">
              <a:extLst>
                <a:ext uri="{FF2B5EF4-FFF2-40B4-BE49-F238E27FC236}">
                  <a16:creationId xmlns:a16="http://schemas.microsoft.com/office/drawing/2014/main" id="{DB2C2DE1-F515-EE4D-A17D-1C5DE40BC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23667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5" name="Rectangle 436">
              <a:extLst>
                <a:ext uri="{FF2B5EF4-FFF2-40B4-BE49-F238E27FC236}">
                  <a16:creationId xmlns:a16="http://schemas.microsoft.com/office/drawing/2014/main" id="{002223BF-C368-474E-8650-20D4C3DAC1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421019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8" name="Rectangle 439">
              <a:extLst>
                <a:ext uri="{FF2B5EF4-FFF2-40B4-BE49-F238E27FC236}">
                  <a16:creationId xmlns:a16="http://schemas.microsoft.com/office/drawing/2014/main" id="{DDC674AF-F6D3-2743-94AB-1E96AD4F23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40032" y="360174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sp>
        <p:nvSpPr>
          <p:cNvPr id="1188" name="Rectangle 662">
            <a:extLst>
              <a:ext uri="{FF2B5EF4-FFF2-40B4-BE49-F238E27FC236}">
                <a16:creationId xmlns:a16="http://schemas.microsoft.com/office/drawing/2014/main" id="{28528AF2-624C-0B4C-98B5-AA134BC0B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7057" y="1462449"/>
            <a:ext cx="848718" cy="1350962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061" name="TextBox 1060">
            <a:extLst>
              <a:ext uri="{FF2B5EF4-FFF2-40B4-BE49-F238E27FC236}">
                <a16:creationId xmlns:a16="http://schemas.microsoft.com/office/drawing/2014/main" id="{2D858339-4F6F-424C-9327-C94338C17082}"/>
              </a:ext>
            </a:extLst>
          </p:cNvPr>
          <p:cNvSpPr txBox="1"/>
          <p:nvPr/>
        </p:nvSpPr>
        <p:spPr>
          <a:xfrm>
            <a:off x="813056" y="4338083"/>
            <a:ext cx="5352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[1]                    [2]                      [3]                    [4]                     </a:t>
            </a:r>
            <a:r>
              <a:rPr lang="en-GB" b="1" dirty="0">
                <a:solidFill>
                  <a:schemeClr val="bg1"/>
                </a:solidFill>
              </a:rPr>
              <a:t>[5]</a:t>
            </a:r>
          </a:p>
        </p:txBody>
      </p: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59F1284A-4777-A746-B920-493A8C51770F}"/>
              </a:ext>
            </a:extLst>
          </p:cNvPr>
          <p:cNvGrpSpPr/>
          <p:nvPr/>
        </p:nvGrpSpPr>
        <p:grpSpPr>
          <a:xfrm>
            <a:off x="7136551" y="1584179"/>
            <a:ext cx="1265079" cy="192874"/>
            <a:chOff x="806734" y="4046186"/>
            <a:chExt cx="1694728" cy="258379"/>
          </a:xfrm>
        </p:grpSpPr>
        <p:sp>
          <p:nvSpPr>
            <p:cNvPr id="1063" name="TextBox 1062">
              <a:extLst>
                <a:ext uri="{FF2B5EF4-FFF2-40B4-BE49-F238E27FC236}">
                  <a16:creationId xmlns:a16="http://schemas.microsoft.com/office/drawing/2014/main" id="{D58553DC-5425-BD47-BB31-1368372DBD1D}"/>
                </a:ext>
              </a:extLst>
            </p:cNvPr>
            <p:cNvSpPr txBox="1"/>
            <p:nvPr/>
          </p:nvSpPr>
          <p:spPr>
            <a:xfrm>
              <a:off x="1402701" y="4046186"/>
              <a:ext cx="1098761" cy="25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</a:rPr>
                <a:t>E. Della Valle</a:t>
              </a:r>
            </a:p>
          </p:txBody>
        </p:sp>
        <p:pic>
          <p:nvPicPr>
            <p:cNvPr id="1064" name="Picture 2" descr="https://mirrors.creativecommons.org/presskit/buttons/88x31/png/by.png">
              <a:extLst>
                <a:ext uri="{FF2B5EF4-FFF2-40B4-BE49-F238E27FC236}">
                  <a16:creationId xmlns:a16="http://schemas.microsoft.com/office/drawing/2014/main" id="{4EF06903-8605-424A-BFF7-EAFED28091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734" y="4078829"/>
              <a:ext cx="645190" cy="225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7F415FBE-039B-B84A-881B-B71FF5DCB086}"/>
                </a:ext>
              </a:extLst>
            </p:cNvPr>
            <p:cNvSpPr/>
            <p:nvPr/>
          </p:nvSpPr>
          <p:spPr>
            <a:xfrm>
              <a:off x="806734" y="4078829"/>
              <a:ext cx="1633835" cy="225736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0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9D876-9704-C546-83EB-F8770559F0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54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26682-3E35-2D45-AC84-428A9DD12B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177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53C2C-919A-B448-9017-14757ED3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Tumbling windows</a:t>
            </a:r>
          </a:p>
        </p:txBody>
      </p:sp>
      <p:grpSp>
        <p:nvGrpSpPr>
          <p:cNvPr id="1191" name="Group 1190">
            <a:extLst>
              <a:ext uri="{FF2B5EF4-FFF2-40B4-BE49-F238E27FC236}">
                <a16:creationId xmlns:a16="http://schemas.microsoft.com/office/drawing/2014/main" id="{E7D69D51-812A-E54C-A00D-A67197DF40F9}"/>
              </a:ext>
            </a:extLst>
          </p:cNvPr>
          <p:cNvGrpSpPr/>
          <p:nvPr/>
        </p:nvGrpSpPr>
        <p:grpSpPr>
          <a:xfrm>
            <a:off x="620233" y="1550931"/>
            <a:ext cx="5955192" cy="1184082"/>
            <a:chOff x="620233" y="1550931"/>
            <a:chExt cx="5955192" cy="1184082"/>
          </a:xfrm>
        </p:grpSpPr>
        <p:grpSp>
          <p:nvGrpSpPr>
            <p:cNvPr id="5" name="Group 336">
              <a:extLst>
                <a:ext uri="{FF2B5EF4-FFF2-40B4-BE49-F238E27FC236}">
                  <a16:creationId xmlns:a16="http://schemas.microsoft.com/office/drawing/2014/main" id="{E6FBB563-DB82-D94C-8D85-AB63261F7D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0233" y="1558676"/>
              <a:ext cx="81180" cy="1176337"/>
              <a:chOff x="576" y="1008"/>
              <a:chExt cx="96" cy="1392"/>
            </a:xfrm>
          </p:grpSpPr>
          <p:sp>
            <p:nvSpPr>
              <p:cNvPr id="321" name="Rectangle 337">
                <a:extLst>
                  <a:ext uri="{FF2B5EF4-FFF2-40B4-BE49-F238E27FC236}">
                    <a16:creationId xmlns:a16="http://schemas.microsoft.com/office/drawing/2014/main" id="{CD29AA00-BD3F-8340-8B9D-7CA81E14F6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2" name="Rectangle 338">
                <a:extLst>
                  <a:ext uri="{FF2B5EF4-FFF2-40B4-BE49-F238E27FC236}">
                    <a16:creationId xmlns:a16="http://schemas.microsoft.com/office/drawing/2014/main" id="{68A17C20-E35E-414E-85E1-19602ABAE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3" name="Rectangle 339">
                <a:extLst>
                  <a:ext uri="{FF2B5EF4-FFF2-40B4-BE49-F238E27FC236}">
                    <a16:creationId xmlns:a16="http://schemas.microsoft.com/office/drawing/2014/main" id="{7DE56E56-9D81-0545-8E6E-A6DD170C4A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4" name="Rectangle 340">
                <a:extLst>
                  <a:ext uri="{FF2B5EF4-FFF2-40B4-BE49-F238E27FC236}">
                    <a16:creationId xmlns:a16="http://schemas.microsoft.com/office/drawing/2014/main" id="{B5F60F4A-AC72-E04D-9B89-1CC10DCFBE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5" name="Rectangle 341">
                <a:extLst>
                  <a:ext uri="{FF2B5EF4-FFF2-40B4-BE49-F238E27FC236}">
                    <a16:creationId xmlns:a16="http://schemas.microsoft.com/office/drawing/2014/main" id="{B59C0F0C-6A76-2D4A-BD60-4192737DA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6" name="Rectangle 342">
                <a:extLst>
                  <a:ext uri="{FF2B5EF4-FFF2-40B4-BE49-F238E27FC236}">
                    <a16:creationId xmlns:a16="http://schemas.microsoft.com/office/drawing/2014/main" id="{9F4FAAE0-EC87-5944-A48A-E16F4674B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7" name="Rectangle 343">
                <a:extLst>
                  <a:ext uri="{FF2B5EF4-FFF2-40B4-BE49-F238E27FC236}">
                    <a16:creationId xmlns:a16="http://schemas.microsoft.com/office/drawing/2014/main" id="{99F17234-D9D1-BD4F-BBF7-4E4AD3361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8" name="Rectangle 344">
                <a:extLst>
                  <a:ext uri="{FF2B5EF4-FFF2-40B4-BE49-F238E27FC236}">
                    <a16:creationId xmlns:a16="http://schemas.microsoft.com/office/drawing/2014/main" id="{B5497CA9-EA98-F842-BA10-B8680644BE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9" name="Rectangle 345">
                <a:extLst>
                  <a:ext uri="{FF2B5EF4-FFF2-40B4-BE49-F238E27FC236}">
                    <a16:creationId xmlns:a16="http://schemas.microsoft.com/office/drawing/2014/main" id="{E0800FD3-29EC-A34A-8E89-0CC0E38C95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0" name="Rectangle 346">
                <a:extLst>
                  <a:ext uri="{FF2B5EF4-FFF2-40B4-BE49-F238E27FC236}">
                    <a16:creationId xmlns:a16="http://schemas.microsoft.com/office/drawing/2014/main" id="{56E1A404-8812-4748-95FB-6EB02C89C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" name="Group 347">
              <a:extLst>
                <a:ext uri="{FF2B5EF4-FFF2-40B4-BE49-F238E27FC236}">
                  <a16:creationId xmlns:a16="http://schemas.microsoft.com/office/drawing/2014/main" id="{DE1E7134-965E-C24A-A15C-F61554749C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2003" y="1558676"/>
              <a:ext cx="81180" cy="1176337"/>
              <a:chOff x="720" y="1008"/>
              <a:chExt cx="96" cy="1392"/>
            </a:xfrm>
          </p:grpSpPr>
          <p:sp>
            <p:nvSpPr>
              <p:cNvPr id="311" name="Rectangle 348">
                <a:extLst>
                  <a:ext uri="{FF2B5EF4-FFF2-40B4-BE49-F238E27FC236}">
                    <a16:creationId xmlns:a16="http://schemas.microsoft.com/office/drawing/2014/main" id="{5C9119B7-A812-3C4A-A042-423A5685B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2" name="Rectangle 349">
                <a:extLst>
                  <a:ext uri="{FF2B5EF4-FFF2-40B4-BE49-F238E27FC236}">
                    <a16:creationId xmlns:a16="http://schemas.microsoft.com/office/drawing/2014/main" id="{ECF350C1-AB68-954B-BFF8-E3BEEB2C1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3" name="Rectangle 350">
                <a:extLst>
                  <a:ext uri="{FF2B5EF4-FFF2-40B4-BE49-F238E27FC236}">
                    <a16:creationId xmlns:a16="http://schemas.microsoft.com/office/drawing/2014/main" id="{2651900B-0069-5343-AEA4-58BB3F39AB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4" name="Rectangle 351">
                <a:extLst>
                  <a:ext uri="{FF2B5EF4-FFF2-40B4-BE49-F238E27FC236}">
                    <a16:creationId xmlns:a16="http://schemas.microsoft.com/office/drawing/2014/main" id="{10698382-9C22-9744-ABC1-1B301049A1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5" name="Rectangle 352">
                <a:extLst>
                  <a:ext uri="{FF2B5EF4-FFF2-40B4-BE49-F238E27FC236}">
                    <a16:creationId xmlns:a16="http://schemas.microsoft.com/office/drawing/2014/main" id="{C92D3227-B4CA-D449-9BA8-0B5DF8983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6" name="Rectangle 353">
                <a:extLst>
                  <a:ext uri="{FF2B5EF4-FFF2-40B4-BE49-F238E27FC236}">
                    <a16:creationId xmlns:a16="http://schemas.microsoft.com/office/drawing/2014/main" id="{81E50C3B-9CC2-B249-AB47-F5A87D1038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7" name="Rectangle 354">
                <a:extLst>
                  <a:ext uri="{FF2B5EF4-FFF2-40B4-BE49-F238E27FC236}">
                    <a16:creationId xmlns:a16="http://schemas.microsoft.com/office/drawing/2014/main" id="{67CB6D31-E7DB-3740-8890-EF5927CF50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8" name="Rectangle 355">
                <a:extLst>
                  <a:ext uri="{FF2B5EF4-FFF2-40B4-BE49-F238E27FC236}">
                    <a16:creationId xmlns:a16="http://schemas.microsoft.com/office/drawing/2014/main" id="{BC4D5A46-CC16-EF4B-8BA5-5A8CDCAD41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9" name="Rectangle 356">
                <a:extLst>
                  <a:ext uri="{FF2B5EF4-FFF2-40B4-BE49-F238E27FC236}">
                    <a16:creationId xmlns:a16="http://schemas.microsoft.com/office/drawing/2014/main" id="{BC709261-F078-874B-8B88-12BD9FC7F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0" name="Rectangle 357">
                <a:extLst>
                  <a:ext uri="{FF2B5EF4-FFF2-40B4-BE49-F238E27FC236}">
                    <a16:creationId xmlns:a16="http://schemas.microsoft.com/office/drawing/2014/main" id="{8A3564DD-0ED4-474C-9F04-43932C576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" name="Group 358">
              <a:extLst>
                <a:ext uri="{FF2B5EF4-FFF2-40B4-BE49-F238E27FC236}">
                  <a16:creationId xmlns:a16="http://schemas.microsoft.com/office/drawing/2014/main" id="{029A62CF-A1BB-1A4A-9250-979DC0F558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3772" y="1558676"/>
              <a:ext cx="81180" cy="1176337"/>
              <a:chOff x="864" y="1008"/>
              <a:chExt cx="96" cy="1392"/>
            </a:xfrm>
          </p:grpSpPr>
          <p:sp>
            <p:nvSpPr>
              <p:cNvPr id="301" name="Rectangle 359">
                <a:extLst>
                  <a:ext uri="{FF2B5EF4-FFF2-40B4-BE49-F238E27FC236}">
                    <a16:creationId xmlns:a16="http://schemas.microsoft.com/office/drawing/2014/main" id="{4C6B2960-7CDF-6F4C-A9B4-68CDB0460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2" name="Rectangle 360">
                <a:extLst>
                  <a:ext uri="{FF2B5EF4-FFF2-40B4-BE49-F238E27FC236}">
                    <a16:creationId xmlns:a16="http://schemas.microsoft.com/office/drawing/2014/main" id="{2B145AF1-F37A-CF4F-BBE4-CFBFFDE3A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3" name="Rectangle 361">
                <a:extLst>
                  <a:ext uri="{FF2B5EF4-FFF2-40B4-BE49-F238E27FC236}">
                    <a16:creationId xmlns:a16="http://schemas.microsoft.com/office/drawing/2014/main" id="{DDFE3B3B-B405-894C-9C3F-6D3DF4406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4" name="Rectangle 362">
                <a:extLst>
                  <a:ext uri="{FF2B5EF4-FFF2-40B4-BE49-F238E27FC236}">
                    <a16:creationId xmlns:a16="http://schemas.microsoft.com/office/drawing/2014/main" id="{A76A2CA9-E030-1642-813F-7AD9E9EE8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5" name="Rectangle 363">
                <a:extLst>
                  <a:ext uri="{FF2B5EF4-FFF2-40B4-BE49-F238E27FC236}">
                    <a16:creationId xmlns:a16="http://schemas.microsoft.com/office/drawing/2014/main" id="{F1225E9F-187E-714D-9B6E-78277FFF0C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6" name="Rectangle 364">
                <a:extLst>
                  <a:ext uri="{FF2B5EF4-FFF2-40B4-BE49-F238E27FC236}">
                    <a16:creationId xmlns:a16="http://schemas.microsoft.com/office/drawing/2014/main" id="{37EEA022-00DC-9C4C-8469-DF410B60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7" name="Rectangle 365">
                <a:extLst>
                  <a:ext uri="{FF2B5EF4-FFF2-40B4-BE49-F238E27FC236}">
                    <a16:creationId xmlns:a16="http://schemas.microsoft.com/office/drawing/2014/main" id="{E5EECC98-4FF4-4844-93A0-7C54E8E1A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8" name="Rectangle 366">
                <a:extLst>
                  <a:ext uri="{FF2B5EF4-FFF2-40B4-BE49-F238E27FC236}">
                    <a16:creationId xmlns:a16="http://schemas.microsoft.com/office/drawing/2014/main" id="{21CB62FE-E47A-EB4F-8D3E-4CADDEF9D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9" name="Rectangle 367">
                <a:extLst>
                  <a:ext uri="{FF2B5EF4-FFF2-40B4-BE49-F238E27FC236}">
                    <a16:creationId xmlns:a16="http://schemas.microsoft.com/office/drawing/2014/main" id="{016DA46E-D19B-3542-833A-46A3BD1F1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0" name="Rectangle 368">
                <a:extLst>
                  <a:ext uri="{FF2B5EF4-FFF2-40B4-BE49-F238E27FC236}">
                    <a16:creationId xmlns:a16="http://schemas.microsoft.com/office/drawing/2014/main" id="{A78E3F74-6F47-094F-A66A-4F8A54AE2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" name="Group 369">
              <a:extLst>
                <a:ext uri="{FF2B5EF4-FFF2-40B4-BE49-F238E27FC236}">
                  <a16:creationId xmlns:a16="http://schemas.microsoft.com/office/drawing/2014/main" id="{0357B93A-3DFC-E846-B4CC-5817929042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5542" y="1558676"/>
              <a:ext cx="81180" cy="1176337"/>
              <a:chOff x="1008" y="1008"/>
              <a:chExt cx="96" cy="1392"/>
            </a:xfrm>
          </p:grpSpPr>
          <p:sp>
            <p:nvSpPr>
              <p:cNvPr id="291" name="Rectangle 370">
                <a:extLst>
                  <a:ext uri="{FF2B5EF4-FFF2-40B4-BE49-F238E27FC236}">
                    <a16:creationId xmlns:a16="http://schemas.microsoft.com/office/drawing/2014/main" id="{0FD12746-0E76-4948-8D56-0E858B05F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2" name="Rectangle 371">
                <a:extLst>
                  <a:ext uri="{FF2B5EF4-FFF2-40B4-BE49-F238E27FC236}">
                    <a16:creationId xmlns:a16="http://schemas.microsoft.com/office/drawing/2014/main" id="{90D5E12D-E277-D84C-AAF8-5A3D4E62E4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3" name="Rectangle 372">
                <a:extLst>
                  <a:ext uri="{FF2B5EF4-FFF2-40B4-BE49-F238E27FC236}">
                    <a16:creationId xmlns:a16="http://schemas.microsoft.com/office/drawing/2014/main" id="{D8083F5E-858F-4C49-8E1D-B75785A93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4" name="Rectangle 373">
                <a:extLst>
                  <a:ext uri="{FF2B5EF4-FFF2-40B4-BE49-F238E27FC236}">
                    <a16:creationId xmlns:a16="http://schemas.microsoft.com/office/drawing/2014/main" id="{1ED763C9-562A-D34D-AB18-884EBB610F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5" name="Rectangle 374">
                <a:extLst>
                  <a:ext uri="{FF2B5EF4-FFF2-40B4-BE49-F238E27FC236}">
                    <a16:creationId xmlns:a16="http://schemas.microsoft.com/office/drawing/2014/main" id="{584B5DFE-5709-E14F-9977-226F0D549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6" name="Rectangle 375">
                <a:extLst>
                  <a:ext uri="{FF2B5EF4-FFF2-40B4-BE49-F238E27FC236}">
                    <a16:creationId xmlns:a16="http://schemas.microsoft.com/office/drawing/2014/main" id="{637D7E13-4616-6543-B753-7A9F1D2AC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7" name="Rectangle 376">
                <a:extLst>
                  <a:ext uri="{FF2B5EF4-FFF2-40B4-BE49-F238E27FC236}">
                    <a16:creationId xmlns:a16="http://schemas.microsoft.com/office/drawing/2014/main" id="{87A6F5F3-3EAB-0748-894E-82F5C5D51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8" name="Rectangle 377">
                <a:extLst>
                  <a:ext uri="{FF2B5EF4-FFF2-40B4-BE49-F238E27FC236}">
                    <a16:creationId xmlns:a16="http://schemas.microsoft.com/office/drawing/2014/main" id="{1B683761-848F-0A4C-A142-9744AD39E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9" name="Rectangle 378">
                <a:extLst>
                  <a:ext uri="{FF2B5EF4-FFF2-40B4-BE49-F238E27FC236}">
                    <a16:creationId xmlns:a16="http://schemas.microsoft.com/office/drawing/2014/main" id="{4F0C7B06-CFF6-6740-9435-94A6D67B0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0" name="Rectangle 379">
                <a:extLst>
                  <a:ext uri="{FF2B5EF4-FFF2-40B4-BE49-F238E27FC236}">
                    <a16:creationId xmlns:a16="http://schemas.microsoft.com/office/drawing/2014/main" id="{3C54A581-072D-E841-963F-95CC6538C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9" name="Group 380">
              <a:extLst>
                <a:ext uri="{FF2B5EF4-FFF2-40B4-BE49-F238E27FC236}">
                  <a16:creationId xmlns:a16="http://schemas.microsoft.com/office/drawing/2014/main" id="{01A50754-B000-BE4F-8A7B-4879689CB8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07311" y="1558676"/>
              <a:ext cx="81180" cy="1176337"/>
              <a:chOff x="1152" y="1008"/>
              <a:chExt cx="96" cy="1392"/>
            </a:xfrm>
          </p:grpSpPr>
          <p:sp>
            <p:nvSpPr>
              <p:cNvPr id="281" name="Rectangle 381">
                <a:extLst>
                  <a:ext uri="{FF2B5EF4-FFF2-40B4-BE49-F238E27FC236}">
                    <a16:creationId xmlns:a16="http://schemas.microsoft.com/office/drawing/2014/main" id="{A4F7504F-FCA9-774F-A8B4-21118DE99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2" name="Rectangle 382">
                <a:extLst>
                  <a:ext uri="{FF2B5EF4-FFF2-40B4-BE49-F238E27FC236}">
                    <a16:creationId xmlns:a16="http://schemas.microsoft.com/office/drawing/2014/main" id="{33A502DC-EC6B-4042-BB25-684ACE0E5B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3" name="Rectangle 383">
                <a:extLst>
                  <a:ext uri="{FF2B5EF4-FFF2-40B4-BE49-F238E27FC236}">
                    <a16:creationId xmlns:a16="http://schemas.microsoft.com/office/drawing/2014/main" id="{AE2C810A-1AB7-3E43-A3CE-BD70858555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4" name="Rectangle 384">
                <a:extLst>
                  <a:ext uri="{FF2B5EF4-FFF2-40B4-BE49-F238E27FC236}">
                    <a16:creationId xmlns:a16="http://schemas.microsoft.com/office/drawing/2014/main" id="{DD499222-239D-7446-8D5E-CCBB7A3F86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5" name="Rectangle 385">
                <a:extLst>
                  <a:ext uri="{FF2B5EF4-FFF2-40B4-BE49-F238E27FC236}">
                    <a16:creationId xmlns:a16="http://schemas.microsoft.com/office/drawing/2014/main" id="{4740B9A7-FB04-344C-BDB2-33B6593DB9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6" name="Rectangle 386">
                <a:extLst>
                  <a:ext uri="{FF2B5EF4-FFF2-40B4-BE49-F238E27FC236}">
                    <a16:creationId xmlns:a16="http://schemas.microsoft.com/office/drawing/2014/main" id="{E33DCE5F-217B-8A4F-812C-F5549BA1E9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7" name="Rectangle 387">
                <a:extLst>
                  <a:ext uri="{FF2B5EF4-FFF2-40B4-BE49-F238E27FC236}">
                    <a16:creationId xmlns:a16="http://schemas.microsoft.com/office/drawing/2014/main" id="{AD1CF683-F3CF-B84B-9312-D2EDC5C773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8" name="Rectangle 388">
                <a:extLst>
                  <a:ext uri="{FF2B5EF4-FFF2-40B4-BE49-F238E27FC236}">
                    <a16:creationId xmlns:a16="http://schemas.microsoft.com/office/drawing/2014/main" id="{D7873808-2DC2-8146-BFD7-6EA3A351E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9" name="Rectangle 389">
                <a:extLst>
                  <a:ext uri="{FF2B5EF4-FFF2-40B4-BE49-F238E27FC236}">
                    <a16:creationId xmlns:a16="http://schemas.microsoft.com/office/drawing/2014/main" id="{DB735B7B-AE3A-C847-86AF-BE589BB4B9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0" name="Rectangle 390">
                <a:extLst>
                  <a:ext uri="{FF2B5EF4-FFF2-40B4-BE49-F238E27FC236}">
                    <a16:creationId xmlns:a16="http://schemas.microsoft.com/office/drawing/2014/main" id="{08D4EB4F-9FB5-164C-90CE-FF6F78660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11" name="Rectangle 392">
              <a:extLst>
                <a:ext uri="{FF2B5EF4-FFF2-40B4-BE49-F238E27FC236}">
                  <a16:creationId xmlns:a16="http://schemas.microsoft.com/office/drawing/2014/main" id="{DF390F3B-F5E2-A84D-A97A-90C618A09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" name="Rectangle 393">
              <a:extLst>
                <a:ext uri="{FF2B5EF4-FFF2-40B4-BE49-F238E27FC236}">
                  <a16:creationId xmlns:a16="http://schemas.microsoft.com/office/drawing/2014/main" id="{18EC09CF-D646-2742-BF6B-8667E3FFB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92374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" name="Rectangle 394">
              <a:extLst>
                <a:ext uri="{FF2B5EF4-FFF2-40B4-BE49-F238E27FC236}">
                  <a16:creationId xmlns:a16="http://schemas.microsoft.com/office/drawing/2014/main" id="{2CA89C99-081C-1B44-B9CF-235B78AC5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" name="Rectangle 395">
              <a:extLst>
                <a:ext uri="{FF2B5EF4-FFF2-40B4-BE49-F238E27FC236}">
                  <a16:creationId xmlns:a16="http://schemas.microsoft.com/office/drawing/2014/main" id="{BE25F43C-CE44-0C45-9B34-84EFC9845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" name="Rectangle 396">
              <a:extLst>
                <a:ext uri="{FF2B5EF4-FFF2-40B4-BE49-F238E27FC236}">
                  <a16:creationId xmlns:a16="http://schemas.microsoft.com/office/drawing/2014/main" id="{BB66D5FC-10C9-564E-8998-028B2C644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" name="Rectangle 397">
              <a:extLst>
                <a:ext uri="{FF2B5EF4-FFF2-40B4-BE49-F238E27FC236}">
                  <a16:creationId xmlns:a16="http://schemas.microsoft.com/office/drawing/2014/main" id="{4FB84482-99DC-DF4B-AC4F-9026E3D48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" name="Rectangle 398">
              <a:extLst>
                <a:ext uri="{FF2B5EF4-FFF2-40B4-BE49-F238E27FC236}">
                  <a16:creationId xmlns:a16="http://schemas.microsoft.com/office/drawing/2014/main" id="{5C50B383-593C-0644-9282-EFC668985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" name="Rectangle 399">
              <a:extLst>
                <a:ext uri="{FF2B5EF4-FFF2-40B4-BE49-F238E27FC236}">
                  <a16:creationId xmlns:a16="http://schemas.microsoft.com/office/drawing/2014/main" id="{A9181180-D4E1-B84F-AC59-B24A944AC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" name="Rectangle 400">
              <a:extLst>
                <a:ext uri="{FF2B5EF4-FFF2-40B4-BE49-F238E27FC236}">
                  <a16:creationId xmlns:a16="http://schemas.microsoft.com/office/drawing/2014/main" id="{EE74E769-46FF-1C4A-A823-27986A568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" name="Rectangle 401">
              <a:extLst>
                <a:ext uri="{FF2B5EF4-FFF2-40B4-BE49-F238E27FC236}">
                  <a16:creationId xmlns:a16="http://schemas.microsoft.com/office/drawing/2014/main" id="{EBB29BE2-6A8D-7542-99CD-4C69B2926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" name="Rectangle 402">
              <a:extLst>
                <a:ext uri="{FF2B5EF4-FFF2-40B4-BE49-F238E27FC236}">
                  <a16:creationId xmlns:a16="http://schemas.microsoft.com/office/drawing/2014/main" id="{83E43F6F-9B4A-054B-985F-42B74A2BE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" name="Rectangle 403">
              <a:extLst>
                <a:ext uri="{FF2B5EF4-FFF2-40B4-BE49-F238E27FC236}">
                  <a16:creationId xmlns:a16="http://schemas.microsoft.com/office/drawing/2014/main" id="{0F4E6ACC-6ECD-F14F-8A18-F43DC2E9F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" name="Rectangle 404">
              <a:extLst>
                <a:ext uri="{FF2B5EF4-FFF2-40B4-BE49-F238E27FC236}">
                  <a16:creationId xmlns:a16="http://schemas.microsoft.com/office/drawing/2014/main" id="{F3FDD8DA-36B5-3542-9878-F33B748BA5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" name="Rectangle 405">
              <a:extLst>
                <a:ext uri="{FF2B5EF4-FFF2-40B4-BE49-F238E27FC236}">
                  <a16:creationId xmlns:a16="http://schemas.microsoft.com/office/drawing/2014/main" id="{B4C899FE-15D9-2441-A88E-24DAC5D05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" name="Rectangle 406">
              <a:extLst>
                <a:ext uri="{FF2B5EF4-FFF2-40B4-BE49-F238E27FC236}">
                  <a16:creationId xmlns:a16="http://schemas.microsoft.com/office/drawing/2014/main" id="{0876C268-BEDF-D54E-8807-79E6DC473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" name="Rectangle 407">
              <a:extLst>
                <a:ext uri="{FF2B5EF4-FFF2-40B4-BE49-F238E27FC236}">
                  <a16:creationId xmlns:a16="http://schemas.microsoft.com/office/drawing/2014/main" id="{9CB800A9-4B96-A443-8993-6EEC75104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" name="Rectangle 408">
              <a:extLst>
                <a:ext uri="{FF2B5EF4-FFF2-40B4-BE49-F238E27FC236}">
                  <a16:creationId xmlns:a16="http://schemas.microsoft.com/office/drawing/2014/main" id="{85869E11-95D1-3449-AB2F-CFB039506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" name="Rectangle 409">
              <a:extLst>
                <a:ext uri="{FF2B5EF4-FFF2-40B4-BE49-F238E27FC236}">
                  <a16:creationId xmlns:a16="http://schemas.microsoft.com/office/drawing/2014/main" id="{6C3EB3CE-233F-5F42-B6AE-4E83B3ED7F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9" name="Rectangle 410">
              <a:extLst>
                <a:ext uri="{FF2B5EF4-FFF2-40B4-BE49-F238E27FC236}">
                  <a16:creationId xmlns:a16="http://schemas.microsoft.com/office/drawing/2014/main" id="{E2506B60-A5F2-A44F-B8B3-35D77029C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0" name="Rectangle 411">
              <a:extLst>
                <a:ext uri="{FF2B5EF4-FFF2-40B4-BE49-F238E27FC236}">
                  <a16:creationId xmlns:a16="http://schemas.microsoft.com/office/drawing/2014/main" id="{F4FFB72F-E41A-9642-BD64-783469579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1" name="Rectangle 412">
              <a:extLst>
                <a:ext uri="{FF2B5EF4-FFF2-40B4-BE49-F238E27FC236}">
                  <a16:creationId xmlns:a16="http://schemas.microsoft.com/office/drawing/2014/main" id="{BD10A6FF-5D6D-4245-879E-BE9EED90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2" name="Rectangle 413">
              <a:extLst>
                <a:ext uri="{FF2B5EF4-FFF2-40B4-BE49-F238E27FC236}">
                  <a16:creationId xmlns:a16="http://schemas.microsoft.com/office/drawing/2014/main" id="{77DD5412-4249-1D4F-A298-1F16BBBA9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3" name="Rectangle 414">
              <a:extLst>
                <a:ext uri="{FF2B5EF4-FFF2-40B4-BE49-F238E27FC236}">
                  <a16:creationId xmlns:a16="http://schemas.microsoft.com/office/drawing/2014/main" id="{0DB9352B-E8AD-8544-9096-8C51E85C0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" name="Rectangle 415">
              <a:extLst>
                <a:ext uri="{FF2B5EF4-FFF2-40B4-BE49-F238E27FC236}">
                  <a16:creationId xmlns:a16="http://schemas.microsoft.com/office/drawing/2014/main" id="{DD174B90-BDE3-954A-B41A-B4E2E7A7A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" name="Rectangle 416">
              <a:extLst>
                <a:ext uri="{FF2B5EF4-FFF2-40B4-BE49-F238E27FC236}">
                  <a16:creationId xmlns:a16="http://schemas.microsoft.com/office/drawing/2014/main" id="{CEA73693-9FE3-9946-A6BE-3A0DCEE9F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" name="Rectangle 417">
              <a:extLst>
                <a:ext uri="{FF2B5EF4-FFF2-40B4-BE49-F238E27FC236}">
                  <a16:creationId xmlns:a16="http://schemas.microsoft.com/office/drawing/2014/main" id="{FFE638AF-083A-CC40-A029-8D7301DF0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80205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" name="Rectangle 418">
              <a:extLst>
                <a:ext uri="{FF2B5EF4-FFF2-40B4-BE49-F238E27FC236}">
                  <a16:creationId xmlns:a16="http://schemas.microsoft.com/office/drawing/2014/main" id="{8E6F16B3-B39D-AA44-BE80-5E1B86BA6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65388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" name="Rectangle 419">
              <a:extLst>
                <a:ext uri="{FF2B5EF4-FFF2-40B4-BE49-F238E27FC236}">
                  <a16:creationId xmlns:a16="http://schemas.microsoft.com/office/drawing/2014/main" id="{A88621D4-5EF5-DA47-8F85-B44D9C459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" name="Rectangle 420">
              <a:extLst>
                <a:ext uri="{FF2B5EF4-FFF2-40B4-BE49-F238E27FC236}">
                  <a16:creationId xmlns:a16="http://schemas.microsoft.com/office/drawing/2014/main" id="{A51B6E7D-9F00-C341-8BA8-871078DB9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" name="Rectangle 421">
              <a:extLst>
                <a:ext uri="{FF2B5EF4-FFF2-40B4-BE49-F238E27FC236}">
                  <a16:creationId xmlns:a16="http://schemas.microsoft.com/office/drawing/2014/main" id="{17062D63-562F-6F42-B133-B125475C5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" name="Rectangle 422">
              <a:extLst>
                <a:ext uri="{FF2B5EF4-FFF2-40B4-BE49-F238E27FC236}">
                  <a16:creationId xmlns:a16="http://schemas.microsoft.com/office/drawing/2014/main" id="{44CF6BA0-FCF0-E341-A31E-1A804BC52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2" name="Rectangle 423">
              <a:extLst>
                <a:ext uri="{FF2B5EF4-FFF2-40B4-BE49-F238E27FC236}">
                  <a16:creationId xmlns:a16="http://schemas.microsoft.com/office/drawing/2014/main" id="{02D39C43-4793-2E4C-A505-B25F981C3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3" name="Rectangle 424">
              <a:extLst>
                <a:ext uri="{FF2B5EF4-FFF2-40B4-BE49-F238E27FC236}">
                  <a16:creationId xmlns:a16="http://schemas.microsoft.com/office/drawing/2014/main" id="{A9626096-8A43-B44B-867C-740BC59299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4" name="Rectangle 425">
              <a:extLst>
                <a:ext uri="{FF2B5EF4-FFF2-40B4-BE49-F238E27FC236}">
                  <a16:creationId xmlns:a16="http://schemas.microsoft.com/office/drawing/2014/main" id="{3562334B-B428-EE49-B063-B54306403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53219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" name="Rectangle 426">
              <a:extLst>
                <a:ext uri="{FF2B5EF4-FFF2-40B4-BE49-F238E27FC236}">
                  <a16:creationId xmlns:a16="http://schemas.microsoft.com/office/drawing/2014/main" id="{E5EAAC23-7F19-1244-8610-0FD7FF7808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" name="Rectangle 427">
              <a:extLst>
                <a:ext uri="{FF2B5EF4-FFF2-40B4-BE49-F238E27FC236}">
                  <a16:creationId xmlns:a16="http://schemas.microsoft.com/office/drawing/2014/main" id="{5434096D-FCDD-7E44-8C39-1AEE2B834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" name="Rectangle 428">
              <a:extLst>
                <a:ext uri="{FF2B5EF4-FFF2-40B4-BE49-F238E27FC236}">
                  <a16:creationId xmlns:a16="http://schemas.microsoft.com/office/drawing/2014/main" id="{00BBA801-120F-C745-9711-603D9AA08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" name="Rectangle 429">
              <a:extLst>
                <a:ext uri="{FF2B5EF4-FFF2-40B4-BE49-F238E27FC236}">
                  <a16:creationId xmlns:a16="http://schemas.microsoft.com/office/drawing/2014/main" id="{EF4B27EA-9A5A-B84C-AF87-FB195F7D7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" name="Rectangle 430">
              <a:extLst>
                <a:ext uri="{FF2B5EF4-FFF2-40B4-BE49-F238E27FC236}">
                  <a16:creationId xmlns:a16="http://schemas.microsoft.com/office/drawing/2014/main" id="{3C541111-DDCC-1A42-9EB4-2A257B548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" name="Rectangle 431">
              <a:extLst>
                <a:ext uri="{FF2B5EF4-FFF2-40B4-BE49-F238E27FC236}">
                  <a16:creationId xmlns:a16="http://schemas.microsoft.com/office/drawing/2014/main" id="{DD64BA68-BAB7-F043-8510-0F33208C4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" name="Rectangle 432">
              <a:extLst>
                <a:ext uri="{FF2B5EF4-FFF2-40B4-BE49-F238E27FC236}">
                  <a16:creationId xmlns:a16="http://schemas.microsoft.com/office/drawing/2014/main" id="{4EED7EF6-B3A5-BF4C-ABEF-D21BD2E89C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" name="Rectangle 433">
              <a:extLst>
                <a:ext uri="{FF2B5EF4-FFF2-40B4-BE49-F238E27FC236}">
                  <a16:creationId xmlns:a16="http://schemas.microsoft.com/office/drawing/2014/main" id="{29ED3D3C-EBBF-0E4E-9BF1-EB2EEAA0CB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" name="Rectangle 434">
              <a:extLst>
                <a:ext uri="{FF2B5EF4-FFF2-40B4-BE49-F238E27FC236}">
                  <a16:creationId xmlns:a16="http://schemas.microsoft.com/office/drawing/2014/main" id="{CF05A43A-1FF4-524F-A549-710A2ABE51A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" name="Rectangle 435">
              <a:extLst>
                <a:ext uri="{FF2B5EF4-FFF2-40B4-BE49-F238E27FC236}">
                  <a16:creationId xmlns:a16="http://schemas.microsoft.com/office/drawing/2014/main" id="{58307589-353B-F745-97AE-8DE24FAF3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" name="Rectangle 436">
              <a:extLst>
                <a:ext uri="{FF2B5EF4-FFF2-40B4-BE49-F238E27FC236}">
                  <a16:creationId xmlns:a16="http://schemas.microsoft.com/office/drawing/2014/main" id="{263BFDC8-E165-2E48-9C66-636687D170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" name="Rectangle 437">
              <a:extLst>
                <a:ext uri="{FF2B5EF4-FFF2-40B4-BE49-F238E27FC236}">
                  <a16:creationId xmlns:a16="http://schemas.microsoft.com/office/drawing/2014/main" id="{E5A55CFD-3E33-9D4F-AECD-F2E0C58FF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" name="Rectangle 438">
              <a:extLst>
                <a:ext uri="{FF2B5EF4-FFF2-40B4-BE49-F238E27FC236}">
                  <a16:creationId xmlns:a16="http://schemas.microsoft.com/office/drawing/2014/main" id="{52CE01C3-6816-0A4A-AB45-0C956ECB3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" name="Rectangle 439">
              <a:extLst>
                <a:ext uri="{FF2B5EF4-FFF2-40B4-BE49-F238E27FC236}">
                  <a16:creationId xmlns:a16="http://schemas.microsoft.com/office/drawing/2014/main" id="{8E89FD0E-CDCC-BF4A-8915-F7B2D5B8B0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9" name="Rectangle 440">
              <a:extLst>
                <a:ext uri="{FF2B5EF4-FFF2-40B4-BE49-F238E27FC236}">
                  <a16:creationId xmlns:a16="http://schemas.microsoft.com/office/drawing/2014/main" id="{23668AD8-EA2F-F04B-A54C-F6C25E0E6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0" name="Rectangle 441">
              <a:extLst>
                <a:ext uri="{FF2B5EF4-FFF2-40B4-BE49-F238E27FC236}">
                  <a16:creationId xmlns:a16="http://schemas.microsoft.com/office/drawing/2014/main" id="{79EF3CFE-1217-2D43-B6F8-619D297CC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1" name="Rectangle 442">
              <a:extLst>
                <a:ext uri="{FF2B5EF4-FFF2-40B4-BE49-F238E27FC236}">
                  <a16:creationId xmlns:a16="http://schemas.microsoft.com/office/drawing/2014/main" id="{D442A7EB-59C2-1544-98E9-35960DF59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1671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2" name="Rectangle 443">
              <a:extLst>
                <a:ext uri="{FF2B5EF4-FFF2-40B4-BE49-F238E27FC236}">
                  <a16:creationId xmlns:a16="http://schemas.microsoft.com/office/drawing/2014/main" id="{87E65EEE-AA4E-5846-96AC-97019DCCC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41050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3" name="Rectangle 444">
              <a:extLst>
                <a:ext uri="{FF2B5EF4-FFF2-40B4-BE49-F238E27FC236}">
                  <a16:creationId xmlns:a16="http://schemas.microsoft.com/office/drawing/2014/main" id="{CC22C642-57D2-474A-94CF-F0CDDC20C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4" name="Rectangle 445">
              <a:extLst>
                <a:ext uri="{FF2B5EF4-FFF2-40B4-BE49-F238E27FC236}">
                  <a16:creationId xmlns:a16="http://schemas.microsoft.com/office/drawing/2014/main" id="{99F87104-3DFB-7C48-B8B2-B2AA57ADAE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5" name="Rectangle 446">
              <a:extLst>
                <a:ext uri="{FF2B5EF4-FFF2-40B4-BE49-F238E27FC236}">
                  <a16:creationId xmlns:a16="http://schemas.microsoft.com/office/drawing/2014/main" id="{1D88E6EC-6D35-EC48-B526-D9D21F2CF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" name="Rectangle 447">
              <a:extLst>
                <a:ext uri="{FF2B5EF4-FFF2-40B4-BE49-F238E27FC236}">
                  <a16:creationId xmlns:a16="http://schemas.microsoft.com/office/drawing/2014/main" id="{8EDDF0BD-16CA-EB45-A820-637AFF93C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" name="Rectangle 448">
              <a:extLst>
                <a:ext uri="{FF2B5EF4-FFF2-40B4-BE49-F238E27FC236}">
                  <a16:creationId xmlns:a16="http://schemas.microsoft.com/office/drawing/2014/main" id="{95836B25-2641-5E40-ADAD-A91FAF52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" name="Rectangle 449">
              <a:extLst>
                <a:ext uri="{FF2B5EF4-FFF2-40B4-BE49-F238E27FC236}">
                  <a16:creationId xmlns:a16="http://schemas.microsoft.com/office/drawing/2014/main" id="{DA8E49D9-4DCF-EC48-8DC9-7F897FA672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" name="Rectangle 450">
              <a:extLst>
                <a:ext uri="{FF2B5EF4-FFF2-40B4-BE49-F238E27FC236}">
                  <a16:creationId xmlns:a16="http://schemas.microsoft.com/office/drawing/2014/main" id="{5A06467F-3244-634A-B6AD-FABE6EDEE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" name="Rectangle 451">
              <a:extLst>
                <a:ext uri="{FF2B5EF4-FFF2-40B4-BE49-F238E27FC236}">
                  <a16:creationId xmlns:a16="http://schemas.microsoft.com/office/drawing/2014/main" id="{68819B3F-CA83-D948-B886-88542DAD6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" name="Rectangle 452">
              <a:extLst>
                <a:ext uri="{FF2B5EF4-FFF2-40B4-BE49-F238E27FC236}">
                  <a16:creationId xmlns:a16="http://schemas.microsoft.com/office/drawing/2014/main" id="{63654308-4944-4241-805F-46984192E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" name="Rectangle 453">
              <a:extLst>
                <a:ext uri="{FF2B5EF4-FFF2-40B4-BE49-F238E27FC236}">
                  <a16:creationId xmlns:a16="http://schemas.microsoft.com/office/drawing/2014/main" id="{F41D69F4-696D-3A4E-9140-709E3D8FCD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" name="Rectangle 454">
              <a:extLst>
                <a:ext uri="{FF2B5EF4-FFF2-40B4-BE49-F238E27FC236}">
                  <a16:creationId xmlns:a16="http://schemas.microsoft.com/office/drawing/2014/main" id="{6F6E4F99-D3AB-8F4C-88B1-18A402641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" name="Rectangle 455">
              <a:extLst>
                <a:ext uri="{FF2B5EF4-FFF2-40B4-BE49-F238E27FC236}">
                  <a16:creationId xmlns:a16="http://schemas.microsoft.com/office/drawing/2014/main" id="{D6E33653-26EE-6645-9D37-6F3AD9298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" name="Rectangle 456">
              <a:extLst>
                <a:ext uri="{FF2B5EF4-FFF2-40B4-BE49-F238E27FC236}">
                  <a16:creationId xmlns:a16="http://schemas.microsoft.com/office/drawing/2014/main" id="{9EDE1000-2A87-3343-A6A9-7054512E3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" name="Rectangle 457">
              <a:extLst>
                <a:ext uri="{FF2B5EF4-FFF2-40B4-BE49-F238E27FC236}">
                  <a16:creationId xmlns:a16="http://schemas.microsoft.com/office/drawing/2014/main" id="{724C3A9B-9094-174F-B178-507FF56A51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" name="Rectangle 458">
              <a:extLst>
                <a:ext uri="{FF2B5EF4-FFF2-40B4-BE49-F238E27FC236}">
                  <a16:creationId xmlns:a16="http://schemas.microsoft.com/office/drawing/2014/main" id="{462B0D90-5D38-2946-8769-70F400560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" name="Rectangle 459">
              <a:extLst>
                <a:ext uri="{FF2B5EF4-FFF2-40B4-BE49-F238E27FC236}">
                  <a16:creationId xmlns:a16="http://schemas.microsoft.com/office/drawing/2014/main" id="{50C5B945-7B85-EB44-9AFD-21D79D5D4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" name="Rectangle 460">
              <a:extLst>
                <a:ext uri="{FF2B5EF4-FFF2-40B4-BE49-F238E27FC236}">
                  <a16:creationId xmlns:a16="http://schemas.microsoft.com/office/drawing/2014/main" id="{3DE6C351-C37F-5746-8C42-E2846FEE9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55867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" name="Rectangle 461">
              <a:extLst>
                <a:ext uri="{FF2B5EF4-FFF2-40B4-BE49-F238E27FC236}">
                  <a16:creationId xmlns:a16="http://schemas.microsoft.com/office/drawing/2014/main" id="{04A9900C-BAA9-7547-B70B-E46B9E0A98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68036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" name="Rectangle 462">
              <a:extLst>
                <a:ext uri="{FF2B5EF4-FFF2-40B4-BE49-F238E27FC236}">
                  <a16:creationId xmlns:a16="http://schemas.microsoft.com/office/drawing/2014/main" id="{B7CDDC11-9FFF-A441-BAC6-C9BD9DE97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80205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" name="Rectangle 463">
              <a:extLst>
                <a:ext uri="{FF2B5EF4-FFF2-40B4-BE49-F238E27FC236}">
                  <a16:creationId xmlns:a16="http://schemas.microsoft.com/office/drawing/2014/main" id="{68C5B6CB-AC66-C642-9BEE-E5C41F9E88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" name="Rectangle 464">
              <a:extLst>
                <a:ext uri="{FF2B5EF4-FFF2-40B4-BE49-F238E27FC236}">
                  <a16:creationId xmlns:a16="http://schemas.microsoft.com/office/drawing/2014/main" id="{BCB188A0-D3D8-7042-886C-1E64C5C21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" name="Rectangle 465">
              <a:extLst>
                <a:ext uri="{FF2B5EF4-FFF2-40B4-BE49-F238E27FC236}">
                  <a16:creationId xmlns:a16="http://schemas.microsoft.com/office/drawing/2014/main" id="{AE9F82FC-B48D-5B46-AB7C-B88332D839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92374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" name="Rectangle 466">
              <a:extLst>
                <a:ext uri="{FF2B5EF4-FFF2-40B4-BE49-F238E27FC236}">
                  <a16:creationId xmlns:a16="http://schemas.microsoft.com/office/drawing/2014/main" id="{06BDF2E0-77F0-DF45-A630-EDBE154E4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80205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" name="Rectangle 467">
              <a:extLst>
                <a:ext uri="{FF2B5EF4-FFF2-40B4-BE49-F238E27FC236}">
                  <a16:creationId xmlns:a16="http://schemas.microsoft.com/office/drawing/2014/main" id="{38F93F62-B2E9-7446-ADAA-B346BFD23C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92374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" name="Rectangle 468">
              <a:extLst>
                <a:ext uri="{FF2B5EF4-FFF2-40B4-BE49-F238E27FC236}">
                  <a16:creationId xmlns:a16="http://schemas.microsoft.com/office/drawing/2014/main" id="{2EAC84B9-EDDD-0C4A-B337-A28B57505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04543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" name="Rectangle 469">
              <a:extLst>
                <a:ext uri="{FF2B5EF4-FFF2-40B4-BE49-F238E27FC236}">
                  <a16:creationId xmlns:a16="http://schemas.microsoft.com/office/drawing/2014/main" id="{18501808-73BB-5A4D-92A7-0DD4DC5C3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53219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" name="Rectangle 470">
              <a:extLst>
                <a:ext uri="{FF2B5EF4-FFF2-40B4-BE49-F238E27FC236}">
                  <a16:creationId xmlns:a16="http://schemas.microsoft.com/office/drawing/2014/main" id="{A0405808-542A-E447-987F-2B5CDF7CCB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65388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" name="Rectangle 471">
              <a:extLst>
                <a:ext uri="{FF2B5EF4-FFF2-40B4-BE49-F238E27FC236}">
                  <a16:creationId xmlns:a16="http://schemas.microsoft.com/office/drawing/2014/main" id="{22CA1D2E-DB54-8748-8F5A-CB53F1C1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41050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" name="Rectangle 472">
              <a:extLst>
                <a:ext uri="{FF2B5EF4-FFF2-40B4-BE49-F238E27FC236}">
                  <a16:creationId xmlns:a16="http://schemas.microsoft.com/office/drawing/2014/main" id="{3410753B-DC3A-C44E-89F8-5EED3A3E4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55867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" name="Rectangle 473">
              <a:extLst>
                <a:ext uri="{FF2B5EF4-FFF2-40B4-BE49-F238E27FC236}">
                  <a16:creationId xmlns:a16="http://schemas.microsoft.com/office/drawing/2014/main" id="{BC4E1BD4-52D9-8E43-8412-7BE35A4F5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68036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" name="Rectangle 474">
              <a:extLst>
                <a:ext uri="{FF2B5EF4-FFF2-40B4-BE49-F238E27FC236}">
                  <a16:creationId xmlns:a16="http://schemas.microsoft.com/office/drawing/2014/main" id="{D107483C-F5E7-EC4E-92F9-FA11A00B2C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" name="Rectangle 475">
              <a:extLst>
                <a:ext uri="{FF2B5EF4-FFF2-40B4-BE49-F238E27FC236}">
                  <a16:creationId xmlns:a16="http://schemas.microsoft.com/office/drawing/2014/main" id="{861919FF-9B49-E944-B8A2-FF4E6B511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" name="Rectangle 478">
              <a:extLst>
                <a:ext uri="{FF2B5EF4-FFF2-40B4-BE49-F238E27FC236}">
                  <a16:creationId xmlns:a16="http://schemas.microsoft.com/office/drawing/2014/main" id="{7747C9E1-B7E7-6A46-83AB-EB2D7E2BDD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" name="Rectangle 479">
              <a:extLst>
                <a:ext uri="{FF2B5EF4-FFF2-40B4-BE49-F238E27FC236}">
                  <a16:creationId xmlns:a16="http://schemas.microsoft.com/office/drawing/2014/main" id="{55D67E98-3A54-8149-A1CC-593AC13C1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" name="Rectangle 482">
              <a:extLst>
                <a:ext uri="{FF2B5EF4-FFF2-40B4-BE49-F238E27FC236}">
                  <a16:creationId xmlns:a16="http://schemas.microsoft.com/office/drawing/2014/main" id="{5BFE255D-D7EB-4445-A03A-0E67F48BAA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8" name="Rectangle 509">
              <a:extLst>
                <a:ext uri="{FF2B5EF4-FFF2-40B4-BE49-F238E27FC236}">
                  <a16:creationId xmlns:a16="http://schemas.microsoft.com/office/drawing/2014/main" id="{FB464D6E-2765-6244-8B54-54E44CA5934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9" name="Rectangle 510">
              <a:extLst>
                <a:ext uri="{FF2B5EF4-FFF2-40B4-BE49-F238E27FC236}">
                  <a16:creationId xmlns:a16="http://schemas.microsoft.com/office/drawing/2014/main" id="{5DCD2BB6-9225-3C4B-95F1-83345C6B4FF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0" name="Rectangle 511">
              <a:extLst>
                <a:ext uri="{FF2B5EF4-FFF2-40B4-BE49-F238E27FC236}">
                  <a16:creationId xmlns:a16="http://schemas.microsoft.com/office/drawing/2014/main" id="{B0FC66C8-1CB7-C94F-BDD7-AFA713FDC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1" name="Rectangle 512">
              <a:extLst>
                <a:ext uri="{FF2B5EF4-FFF2-40B4-BE49-F238E27FC236}">
                  <a16:creationId xmlns:a16="http://schemas.microsoft.com/office/drawing/2014/main" id="{94F459D0-1B45-5A4B-ABF8-15FDD94E42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2" name="Rectangle 513">
              <a:extLst>
                <a:ext uri="{FF2B5EF4-FFF2-40B4-BE49-F238E27FC236}">
                  <a16:creationId xmlns:a16="http://schemas.microsoft.com/office/drawing/2014/main" id="{7683D3F4-87E5-514D-951D-9CC3E55120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3" name="Rectangle 514">
              <a:extLst>
                <a:ext uri="{FF2B5EF4-FFF2-40B4-BE49-F238E27FC236}">
                  <a16:creationId xmlns:a16="http://schemas.microsoft.com/office/drawing/2014/main" id="{871237DF-7E5A-DD4A-B6CE-2AFD04E1D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4" name="Rectangle 515">
              <a:extLst>
                <a:ext uri="{FF2B5EF4-FFF2-40B4-BE49-F238E27FC236}">
                  <a16:creationId xmlns:a16="http://schemas.microsoft.com/office/drawing/2014/main" id="{E83B3195-061D-C642-A7EF-8B74AF97780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5" name="Rectangle 516">
              <a:extLst>
                <a:ext uri="{FF2B5EF4-FFF2-40B4-BE49-F238E27FC236}">
                  <a16:creationId xmlns:a16="http://schemas.microsoft.com/office/drawing/2014/main" id="{7415224B-0067-8F4A-9426-C3BD0910A9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6" name="Rectangle 517">
              <a:extLst>
                <a:ext uri="{FF2B5EF4-FFF2-40B4-BE49-F238E27FC236}">
                  <a16:creationId xmlns:a16="http://schemas.microsoft.com/office/drawing/2014/main" id="{13DBAB2F-E72A-354C-8FC3-645188F7E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7" name="Rectangle 518">
              <a:extLst>
                <a:ext uri="{FF2B5EF4-FFF2-40B4-BE49-F238E27FC236}">
                  <a16:creationId xmlns:a16="http://schemas.microsoft.com/office/drawing/2014/main" id="{6901CE08-D8A4-0A40-BF55-DDA4B07D21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8" name="Rectangle 519">
              <a:extLst>
                <a:ext uri="{FF2B5EF4-FFF2-40B4-BE49-F238E27FC236}">
                  <a16:creationId xmlns:a16="http://schemas.microsoft.com/office/drawing/2014/main" id="{C0112E39-F427-7C40-8C22-0C7E6A0EA9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9" name="Rectangle 520">
              <a:extLst>
                <a:ext uri="{FF2B5EF4-FFF2-40B4-BE49-F238E27FC236}">
                  <a16:creationId xmlns:a16="http://schemas.microsoft.com/office/drawing/2014/main" id="{9A878F98-2BD7-0643-85AE-D020FF9B7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0" name="Rectangle 521">
              <a:extLst>
                <a:ext uri="{FF2B5EF4-FFF2-40B4-BE49-F238E27FC236}">
                  <a16:creationId xmlns:a16="http://schemas.microsoft.com/office/drawing/2014/main" id="{A3BDE73F-37F8-1145-8F22-2B62BB73625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1" name="Rectangle 522">
              <a:extLst>
                <a:ext uri="{FF2B5EF4-FFF2-40B4-BE49-F238E27FC236}">
                  <a16:creationId xmlns:a16="http://schemas.microsoft.com/office/drawing/2014/main" id="{51AB6F48-5C09-B042-B258-AB9546CC4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2" name="Rectangle 523">
              <a:extLst>
                <a:ext uri="{FF2B5EF4-FFF2-40B4-BE49-F238E27FC236}">
                  <a16:creationId xmlns:a16="http://schemas.microsoft.com/office/drawing/2014/main" id="{FF492FD0-3E5A-5543-8CEC-64665A30D1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92374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3" name="Rectangle 524">
              <a:extLst>
                <a:ext uri="{FF2B5EF4-FFF2-40B4-BE49-F238E27FC236}">
                  <a16:creationId xmlns:a16="http://schemas.microsoft.com/office/drawing/2014/main" id="{E7F9C21E-7692-BF4D-B8FE-EC158BE99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4" name="Rectangle 525">
              <a:extLst>
                <a:ext uri="{FF2B5EF4-FFF2-40B4-BE49-F238E27FC236}">
                  <a16:creationId xmlns:a16="http://schemas.microsoft.com/office/drawing/2014/main" id="{B6C7F35C-397C-174B-8FA3-9099F84E9F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5" name="Rectangle 526">
              <a:extLst>
                <a:ext uri="{FF2B5EF4-FFF2-40B4-BE49-F238E27FC236}">
                  <a16:creationId xmlns:a16="http://schemas.microsoft.com/office/drawing/2014/main" id="{8675B66D-C39D-BF4D-B788-7F8581A51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6" name="Rectangle 527">
              <a:extLst>
                <a:ext uri="{FF2B5EF4-FFF2-40B4-BE49-F238E27FC236}">
                  <a16:creationId xmlns:a16="http://schemas.microsoft.com/office/drawing/2014/main" id="{B23A396D-90E9-8D4E-8F09-80E1D01997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68036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7" name="Rectangle 528">
              <a:extLst>
                <a:ext uri="{FF2B5EF4-FFF2-40B4-BE49-F238E27FC236}">
                  <a16:creationId xmlns:a16="http://schemas.microsoft.com/office/drawing/2014/main" id="{3DABADFC-1D06-164F-BB16-9D125F57D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80205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8" name="Rectangle 529">
              <a:extLst>
                <a:ext uri="{FF2B5EF4-FFF2-40B4-BE49-F238E27FC236}">
                  <a16:creationId xmlns:a16="http://schemas.microsoft.com/office/drawing/2014/main" id="{5F33190D-942A-3D44-9246-53335BF98A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41050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9" name="Rectangle 530">
              <a:extLst>
                <a:ext uri="{FF2B5EF4-FFF2-40B4-BE49-F238E27FC236}">
                  <a16:creationId xmlns:a16="http://schemas.microsoft.com/office/drawing/2014/main" id="{390E72F8-9BF4-B54A-89DC-A7F749A76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53219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0" name="Rectangle 531">
              <a:extLst>
                <a:ext uri="{FF2B5EF4-FFF2-40B4-BE49-F238E27FC236}">
                  <a16:creationId xmlns:a16="http://schemas.microsoft.com/office/drawing/2014/main" id="{6643958A-D2A2-B149-902E-0C7A85193B9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65388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1" name="Rectangle 532">
              <a:extLst>
                <a:ext uri="{FF2B5EF4-FFF2-40B4-BE49-F238E27FC236}">
                  <a16:creationId xmlns:a16="http://schemas.microsoft.com/office/drawing/2014/main" id="{5E29C269-B5FB-284F-8507-D905561606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2" name="Rectangle 533">
              <a:extLst>
                <a:ext uri="{FF2B5EF4-FFF2-40B4-BE49-F238E27FC236}">
                  <a16:creationId xmlns:a16="http://schemas.microsoft.com/office/drawing/2014/main" id="{A623F332-03E2-3045-AA7F-AFE9719843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3" name="Rectangle 534">
              <a:extLst>
                <a:ext uri="{FF2B5EF4-FFF2-40B4-BE49-F238E27FC236}">
                  <a16:creationId xmlns:a16="http://schemas.microsoft.com/office/drawing/2014/main" id="{7903B96E-F861-C244-9698-6B7CB866CE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4" name="Rectangle 535">
              <a:extLst>
                <a:ext uri="{FF2B5EF4-FFF2-40B4-BE49-F238E27FC236}">
                  <a16:creationId xmlns:a16="http://schemas.microsoft.com/office/drawing/2014/main" id="{4BF86C3D-B43C-F44F-832E-BD8BD31FA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5" name="Rectangle 536">
              <a:extLst>
                <a:ext uri="{FF2B5EF4-FFF2-40B4-BE49-F238E27FC236}">
                  <a16:creationId xmlns:a16="http://schemas.microsoft.com/office/drawing/2014/main" id="{94B1638D-CDBF-1A41-8768-BAF074B00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6" name="Rectangle 537">
              <a:extLst>
                <a:ext uri="{FF2B5EF4-FFF2-40B4-BE49-F238E27FC236}">
                  <a16:creationId xmlns:a16="http://schemas.microsoft.com/office/drawing/2014/main" id="{6DB6DE2C-0974-2A47-ADF8-FEF7C96F2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7" name="Rectangle 538">
              <a:extLst>
                <a:ext uri="{FF2B5EF4-FFF2-40B4-BE49-F238E27FC236}">
                  <a16:creationId xmlns:a16="http://schemas.microsoft.com/office/drawing/2014/main" id="{8A460E5E-665B-E442-ABC8-6A2FC28A3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65388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8" name="Rectangle 539">
              <a:extLst>
                <a:ext uri="{FF2B5EF4-FFF2-40B4-BE49-F238E27FC236}">
                  <a16:creationId xmlns:a16="http://schemas.microsoft.com/office/drawing/2014/main" id="{A60D433F-7E6E-564A-907D-00E39C873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9" name="Rectangle 540">
              <a:extLst>
                <a:ext uri="{FF2B5EF4-FFF2-40B4-BE49-F238E27FC236}">
                  <a16:creationId xmlns:a16="http://schemas.microsoft.com/office/drawing/2014/main" id="{4BD363C7-34F2-9144-8B77-81ED1CFA3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0" name="Rectangle 541">
              <a:extLst>
                <a:ext uri="{FF2B5EF4-FFF2-40B4-BE49-F238E27FC236}">
                  <a16:creationId xmlns:a16="http://schemas.microsoft.com/office/drawing/2014/main" id="{A4B41978-C843-9D48-84B1-A266DCF7D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1" name="Rectangle 542">
              <a:extLst>
                <a:ext uri="{FF2B5EF4-FFF2-40B4-BE49-F238E27FC236}">
                  <a16:creationId xmlns:a16="http://schemas.microsoft.com/office/drawing/2014/main" id="{881FF01C-952A-A444-AE0A-6C13E0026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3" name="Rectangle 544">
              <a:extLst>
                <a:ext uri="{FF2B5EF4-FFF2-40B4-BE49-F238E27FC236}">
                  <a16:creationId xmlns:a16="http://schemas.microsoft.com/office/drawing/2014/main" id="{538D08C8-A8D8-9149-B51D-0ADA1F72E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4" name="Rectangle 545">
              <a:extLst>
                <a:ext uri="{FF2B5EF4-FFF2-40B4-BE49-F238E27FC236}">
                  <a16:creationId xmlns:a16="http://schemas.microsoft.com/office/drawing/2014/main" id="{98D3A888-3AC8-7F48-AFC8-0A75904CC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5" name="Rectangle 546">
              <a:extLst>
                <a:ext uri="{FF2B5EF4-FFF2-40B4-BE49-F238E27FC236}">
                  <a16:creationId xmlns:a16="http://schemas.microsoft.com/office/drawing/2014/main" id="{40FDF56B-CFE2-5049-91D7-11E37EF74D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6" name="Rectangle 547">
              <a:extLst>
                <a:ext uri="{FF2B5EF4-FFF2-40B4-BE49-F238E27FC236}">
                  <a16:creationId xmlns:a16="http://schemas.microsoft.com/office/drawing/2014/main" id="{DBD74366-B8F2-7B4F-B9D5-CEF351F758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7" name="Rectangle 548">
              <a:extLst>
                <a:ext uri="{FF2B5EF4-FFF2-40B4-BE49-F238E27FC236}">
                  <a16:creationId xmlns:a16="http://schemas.microsoft.com/office/drawing/2014/main" id="{2DBF23C4-E49D-8647-83C2-616ACD4F7B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8" name="Rectangle 549">
              <a:extLst>
                <a:ext uri="{FF2B5EF4-FFF2-40B4-BE49-F238E27FC236}">
                  <a16:creationId xmlns:a16="http://schemas.microsoft.com/office/drawing/2014/main" id="{0B4B7524-4EA6-484A-93F5-63C3C4828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0" name="Rectangle 551">
              <a:extLst>
                <a:ext uri="{FF2B5EF4-FFF2-40B4-BE49-F238E27FC236}">
                  <a16:creationId xmlns:a16="http://schemas.microsoft.com/office/drawing/2014/main" id="{64DC3DB3-694C-9A4B-9350-00DBC8C50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5" name="Rectangle 556">
              <a:extLst>
                <a:ext uri="{FF2B5EF4-FFF2-40B4-BE49-F238E27FC236}">
                  <a16:creationId xmlns:a16="http://schemas.microsoft.com/office/drawing/2014/main" id="{DE451D05-55D8-9A49-9B6C-998E3C252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6" name="Rectangle 557">
              <a:extLst>
                <a:ext uri="{FF2B5EF4-FFF2-40B4-BE49-F238E27FC236}">
                  <a16:creationId xmlns:a16="http://schemas.microsoft.com/office/drawing/2014/main" id="{2DE56E7C-CC23-D049-AB0C-DF4C2A2C85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7" name="Rectangle 558">
              <a:extLst>
                <a:ext uri="{FF2B5EF4-FFF2-40B4-BE49-F238E27FC236}">
                  <a16:creationId xmlns:a16="http://schemas.microsoft.com/office/drawing/2014/main" id="{40874805-6ACE-EF49-8CEC-AC32FC6C9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8" name="Rectangle 559">
              <a:extLst>
                <a:ext uri="{FF2B5EF4-FFF2-40B4-BE49-F238E27FC236}">
                  <a16:creationId xmlns:a16="http://schemas.microsoft.com/office/drawing/2014/main" id="{241EFE66-EC4E-E444-B58D-4E8A0D1E5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9" name="Rectangle 560">
              <a:extLst>
                <a:ext uri="{FF2B5EF4-FFF2-40B4-BE49-F238E27FC236}">
                  <a16:creationId xmlns:a16="http://schemas.microsoft.com/office/drawing/2014/main" id="{67642DEA-F159-F642-8DB0-64835EBD4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0" name="Rectangle 561">
              <a:extLst>
                <a:ext uri="{FF2B5EF4-FFF2-40B4-BE49-F238E27FC236}">
                  <a16:creationId xmlns:a16="http://schemas.microsoft.com/office/drawing/2014/main" id="{B3A0A2A0-A7D4-2248-B6AC-4DFED7FFEE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1" name="Rectangle 562">
              <a:extLst>
                <a:ext uri="{FF2B5EF4-FFF2-40B4-BE49-F238E27FC236}">
                  <a16:creationId xmlns:a16="http://schemas.microsoft.com/office/drawing/2014/main" id="{B5815248-60CB-FE4F-94D1-D798FBBFD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2" name="Rectangle 563">
              <a:extLst>
                <a:ext uri="{FF2B5EF4-FFF2-40B4-BE49-F238E27FC236}">
                  <a16:creationId xmlns:a16="http://schemas.microsoft.com/office/drawing/2014/main" id="{B227EE09-B916-6F46-8C26-FD4C5ED08D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0" name="Rectangle 571">
              <a:extLst>
                <a:ext uri="{FF2B5EF4-FFF2-40B4-BE49-F238E27FC236}">
                  <a16:creationId xmlns:a16="http://schemas.microsoft.com/office/drawing/2014/main" id="{D2CC39F2-7C33-D241-A293-DCDB08710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1" name="Rectangle 572">
              <a:extLst>
                <a:ext uri="{FF2B5EF4-FFF2-40B4-BE49-F238E27FC236}">
                  <a16:creationId xmlns:a16="http://schemas.microsoft.com/office/drawing/2014/main" id="{A5963C40-6439-DF47-B5F3-4E8FC596F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2" name="Rectangle 573">
              <a:extLst>
                <a:ext uri="{FF2B5EF4-FFF2-40B4-BE49-F238E27FC236}">
                  <a16:creationId xmlns:a16="http://schemas.microsoft.com/office/drawing/2014/main" id="{70E9A265-9BAF-5E4B-A8A4-F9F8D968E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3" name="Rectangle 574">
              <a:extLst>
                <a:ext uri="{FF2B5EF4-FFF2-40B4-BE49-F238E27FC236}">
                  <a16:creationId xmlns:a16="http://schemas.microsoft.com/office/drawing/2014/main" id="{22466008-38AA-FC47-8987-1F6D3201B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5" name="Rectangle 576">
              <a:extLst>
                <a:ext uri="{FF2B5EF4-FFF2-40B4-BE49-F238E27FC236}">
                  <a16:creationId xmlns:a16="http://schemas.microsoft.com/office/drawing/2014/main" id="{9F26FE27-F83B-4E4E-9B49-CD6C818EE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6" name="Rectangle 577">
              <a:extLst>
                <a:ext uri="{FF2B5EF4-FFF2-40B4-BE49-F238E27FC236}">
                  <a16:creationId xmlns:a16="http://schemas.microsoft.com/office/drawing/2014/main" id="{82AF4319-1C0B-D94D-8BC6-84DFF062B5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7" name="Rectangle 578">
              <a:extLst>
                <a:ext uri="{FF2B5EF4-FFF2-40B4-BE49-F238E27FC236}">
                  <a16:creationId xmlns:a16="http://schemas.microsoft.com/office/drawing/2014/main" id="{D3923765-52DE-404D-AE92-433E1093AD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8" name="Rectangle 579">
              <a:extLst>
                <a:ext uri="{FF2B5EF4-FFF2-40B4-BE49-F238E27FC236}">
                  <a16:creationId xmlns:a16="http://schemas.microsoft.com/office/drawing/2014/main" id="{E4111E17-7D2D-8347-95CD-6F850CD06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9" name="Rectangle 580">
              <a:extLst>
                <a:ext uri="{FF2B5EF4-FFF2-40B4-BE49-F238E27FC236}">
                  <a16:creationId xmlns:a16="http://schemas.microsoft.com/office/drawing/2014/main" id="{C7B86B29-C702-A84A-903F-D1C84CE28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0" name="Rectangle 581">
              <a:extLst>
                <a:ext uri="{FF2B5EF4-FFF2-40B4-BE49-F238E27FC236}">
                  <a16:creationId xmlns:a16="http://schemas.microsoft.com/office/drawing/2014/main" id="{EDDD05C8-724B-244F-8223-0015013FB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6" name="Rectangle 587">
              <a:extLst>
                <a:ext uri="{FF2B5EF4-FFF2-40B4-BE49-F238E27FC236}">
                  <a16:creationId xmlns:a16="http://schemas.microsoft.com/office/drawing/2014/main" id="{3CF369A7-C238-0647-B5F2-A72558702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7" name="Rectangle 588">
              <a:extLst>
                <a:ext uri="{FF2B5EF4-FFF2-40B4-BE49-F238E27FC236}">
                  <a16:creationId xmlns:a16="http://schemas.microsoft.com/office/drawing/2014/main" id="{A0001585-A0DB-7148-87D4-A7B008FFF5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9" name="Rectangle 590">
              <a:extLst>
                <a:ext uri="{FF2B5EF4-FFF2-40B4-BE49-F238E27FC236}">
                  <a16:creationId xmlns:a16="http://schemas.microsoft.com/office/drawing/2014/main" id="{627CB5F8-49EB-4A4D-9606-3AC4B125C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0" name="Rectangle 591">
              <a:extLst>
                <a:ext uri="{FF2B5EF4-FFF2-40B4-BE49-F238E27FC236}">
                  <a16:creationId xmlns:a16="http://schemas.microsoft.com/office/drawing/2014/main" id="{B0FB7F4A-A22F-624E-B4E7-D29C8168B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1" name="Rectangle 592">
              <a:extLst>
                <a:ext uri="{FF2B5EF4-FFF2-40B4-BE49-F238E27FC236}">
                  <a16:creationId xmlns:a16="http://schemas.microsoft.com/office/drawing/2014/main" id="{A44FB2CD-8C57-7D4E-B12B-5EFEC6CC5B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2" name="Rectangle 593">
              <a:extLst>
                <a:ext uri="{FF2B5EF4-FFF2-40B4-BE49-F238E27FC236}">
                  <a16:creationId xmlns:a16="http://schemas.microsoft.com/office/drawing/2014/main" id="{064C2304-BA05-064A-85F9-0E303FE6C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3" name="Rectangle 594">
              <a:extLst>
                <a:ext uri="{FF2B5EF4-FFF2-40B4-BE49-F238E27FC236}">
                  <a16:creationId xmlns:a16="http://schemas.microsoft.com/office/drawing/2014/main" id="{59FC238B-6A32-0B44-BD7E-72FD46058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4" name="Rectangle 595">
              <a:extLst>
                <a:ext uri="{FF2B5EF4-FFF2-40B4-BE49-F238E27FC236}">
                  <a16:creationId xmlns:a16="http://schemas.microsoft.com/office/drawing/2014/main" id="{2A6A1B2A-3A53-6248-8886-05013DCFFF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5" name="Rectangle 596">
              <a:extLst>
                <a:ext uri="{FF2B5EF4-FFF2-40B4-BE49-F238E27FC236}">
                  <a16:creationId xmlns:a16="http://schemas.microsoft.com/office/drawing/2014/main" id="{8E06ACD3-BF14-2F44-B6F5-F3596FBE6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6" name="Rectangle 597">
              <a:extLst>
                <a:ext uri="{FF2B5EF4-FFF2-40B4-BE49-F238E27FC236}">
                  <a16:creationId xmlns:a16="http://schemas.microsoft.com/office/drawing/2014/main" id="{06E499A0-C0D6-654D-9305-38A84AC9B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7" name="Rectangle 598">
              <a:extLst>
                <a:ext uri="{FF2B5EF4-FFF2-40B4-BE49-F238E27FC236}">
                  <a16:creationId xmlns:a16="http://schemas.microsoft.com/office/drawing/2014/main" id="{8E37933F-4475-F644-993C-42F0DED87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8" name="Rectangle 599">
              <a:extLst>
                <a:ext uri="{FF2B5EF4-FFF2-40B4-BE49-F238E27FC236}">
                  <a16:creationId xmlns:a16="http://schemas.microsoft.com/office/drawing/2014/main" id="{35C13738-0FFF-1940-A826-876F342C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9" name="Rectangle 600">
              <a:extLst>
                <a:ext uri="{FF2B5EF4-FFF2-40B4-BE49-F238E27FC236}">
                  <a16:creationId xmlns:a16="http://schemas.microsoft.com/office/drawing/2014/main" id="{D4D6D4BA-8411-FD40-85A6-EE2A143A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0" name="Rectangle 601">
              <a:extLst>
                <a:ext uri="{FF2B5EF4-FFF2-40B4-BE49-F238E27FC236}">
                  <a16:creationId xmlns:a16="http://schemas.microsoft.com/office/drawing/2014/main" id="{BBB22631-4031-8742-B3B3-03D0ABD80B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1" name="Rectangle 602">
              <a:extLst>
                <a:ext uri="{FF2B5EF4-FFF2-40B4-BE49-F238E27FC236}">
                  <a16:creationId xmlns:a16="http://schemas.microsoft.com/office/drawing/2014/main" id="{466434A5-9909-064D-9513-F146CE97E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2" name="Rectangle 603">
              <a:extLst>
                <a:ext uri="{FF2B5EF4-FFF2-40B4-BE49-F238E27FC236}">
                  <a16:creationId xmlns:a16="http://schemas.microsoft.com/office/drawing/2014/main" id="{4EC19EEE-902B-8E48-828A-57AB8BFBAD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3" name="Rectangle 604">
              <a:extLst>
                <a:ext uri="{FF2B5EF4-FFF2-40B4-BE49-F238E27FC236}">
                  <a16:creationId xmlns:a16="http://schemas.microsoft.com/office/drawing/2014/main" id="{0E9B8754-707F-EA4E-A8A7-368EB69D8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4" name="Rectangle 605">
              <a:extLst>
                <a:ext uri="{FF2B5EF4-FFF2-40B4-BE49-F238E27FC236}">
                  <a16:creationId xmlns:a16="http://schemas.microsoft.com/office/drawing/2014/main" id="{5FBC90EB-05A0-7740-9C1A-1915DC18D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5" name="Rectangle 606">
              <a:extLst>
                <a:ext uri="{FF2B5EF4-FFF2-40B4-BE49-F238E27FC236}">
                  <a16:creationId xmlns:a16="http://schemas.microsoft.com/office/drawing/2014/main" id="{30DA65DF-E1E5-5047-BCCE-30C49FCC0C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6" name="Rectangle 607">
              <a:extLst>
                <a:ext uri="{FF2B5EF4-FFF2-40B4-BE49-F238E27FC236}">
                  <a16:creationId xmlns:a16="http://schemas.microsoft.com/office/drawing/2014/main" id="{34FE0196-5861-9D43-935D-57AA1C739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7" name="Rectangle 608">
              <a:extLst>
                <a:ext uri="{FF2B5EF4-FFF2-40B4-BE49-F238E27FC236}">
                  <a16:creationId xmlns:a16="http://schemas.microsoft.com/office/drawing/2014/main" id="{50CB8492-DDEA-1F4C-951E-17492719E5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8" name="Rectangle 609">
              <a:extLst>
                <a:ext uri="{FF2B5EF4-FFF2-40B4-BE49-F238E27FC236}">
                  <a16:creationId xmlns:a16="http://schemas.microsoft.com/office/drawing/2014/main" id="{A50CC1CF-8ECB-774A-B3FE-9700DD8A44D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9" name="Rectangle 610">
              <a:extLst>
                <a:ext uri="{FF2B5EF4-FFF2-40B4-BE49-F238E27FC236}">
                  <a16:creationId xmlns:a16="http://schemas.microsoft.com/office/drawing/2014/main" id="{8748AA32-217A-8749-B7F1-C5B559FBC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0" name="Rectangle 611">
              <a:extLst>
                <a:ext uri="{FF2B5EF4-FFF2-40B4-BE49-F238E27FC236}">
                  <a16:creationId xmlns:a16="http://schemas.microsoft.com/office/drawing/2014/main" id="{61297AFC-AB97-BB4A-98BF-8D232C4E85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1" name="Rectangle 612">
              <a:extLst>
                <a:ext uri="{FF2B5EF4-FFF2-40B4-BE49-F238E27FC236}">
                  <a16:creationId xmlns:a16="http://schemas.microsoft.com/office/drawing/2014/main" id="{31CD8DF2-92C9-844F-AD3C-46E0B4BA153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2" name="Rectangle 613">
              <a:extLst>
                <a:ext uri="{FF2B5EF4-FFF2-40B4-BE49-F238E27FC236}">
                  <a16:creationId xmlns:a16="http://schemas.microsoft.com/office/drawing/2014/main" id="{D67E2360-DAD8-3C4A-A66A-FB5549468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3" name="Rectangle 614">
              <a:extLst>
                <a:ext uri="{FF2B5EF4-FFF2-40B4-BE49-F238E27FC236}">
                  <a16:creationId xmlns:a16="http://schemas.microsoft.com/office/drawing/2014/main" id="{C361BD46-6248-6043-AC62-15B8A2C0FBF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4" name="Rectangle 615">
              <a:extLst>
                <a:ext uri="{FF2B5EF4-FFF2-40B4-BE49-F238E27FC236}">
                  <a16:creationId xmlns:a16="http://schemas.microsoft.com/office/drawing/2014/main" id="{58E23045-47A6-2C49-87EE-CE7742B8FD1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5" name="Rectangle 616">
              <a:extLst>
                <a:ext uri="{FF2B5EF4-FFF2-40B4-BE49-F238E27FC236}">
                  <a16:creationId xmlns:a16="http://schemas.microsoft.com/office/drawing/2014/main" id="{41FEE512-19B7-E543-A987-4CB10E71A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6" name="Rectangle 617">
              <a:extLst>
                <a:ext uri="{FF2B5EF4-FFF2-40B4-BE49-F238E27FC236}">
                  <a16:creationId xmlns:a16="http://schemas.microsoft.com/office/drawing/2014/main" id="{87B8872B-073D-5249-9189-91F2EFF4A4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7" name="Rectangle 618">
              <a:extLst>
                <a:ext uri="{FF2B5EF4-FFF2-40B4-BE49-F238E27FC236}">
                  <a16:creationId xmlns:a16="http://schemas.microsoft.com/office/drawing/2014/main" id="{513F8792-1B7F-EF41-93F0-FBBE816ECC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8" name="Rectangle 619">
              <a:extLst>
                <a:ext uri="{FF2B5EF4-FFF2-40B4-BE49-F238E27FC236}">
                  <a16:creationId xmlns:a16="http://schemas.microsoft.com/office/drawing/2014/main" id="{8623D1BC-09DD-2D4A-A31D-41580A04C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9" name="Rectangle 620">
              <a:extLst>
                <a:ext uri="{FF2B5EF4-FFF2-40B4-BE49-F238E27FC236}">
                  <a16:creationId xmlns:a16="http://schemas.microsoft.com/office/drawing/2014/main" id="{17A766A0-CBFA-8D4B-8924-660EAB67155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0" name="Rectangle 621">
              <a:extLst>
                <a:ext uri="{FF2B5EF4-FFF2-40B4-BE49-F238E27FC236}">
                  <a16:creationId xmlns:a16="http://schemas.microsoft.com/office/drawing/2014/main" id="{1B07895F-7210-2F4B-AA92-E8C1829B5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1" name="Rectangle 622">
              <a:extLst>
                <a:ext uri="{FF2B5EF4-FFF2-40B4-BE49-F238E27FC236}">
                  <a16:creationId xmlns:a16="http://schemas.microsoft.com/office/drawing/2014/main" id="{73276B4B-7AF8-7547-9F0F-4F7265377EA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2" name="Rectangle 623">
              <a:extLst>
                <a:ext uri="{FF2B5EF4-FFF2-40B4-BE49-F238E27FC236}">
                  <a16:creationId xmlns:a16="http://schemas.microsoft.com/office/drawing/2014/main" id="{3B672F40-F66D-074A-A2A6-2622966C5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3" name="Rectangle 624">
              <a:extLst>
                <a:ext uri="{FF2B5EF4-FFF2-40B4-BE49-F238E27FC236}">
                  <a16:creationId xmlns:a16="http://schemas.microsoft.com/office/drawing/2014/main" id="{BA59784C-B481-784A-92E4-69A522440E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92374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4" name="Rectangle 625">
              <a:extLst>
                <a:ext uri="{FF2B5EF4-FFF2-40B4-BE49-F238E27FC236}">
                  <a16:creationId xmlns:a16="http://schemas.microsoft.com/office/drawing/2014/main" id="{1EA58C00-44E6-C943-9173-D8D90796F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04543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5" name="Rectangle 626">
              <a:extLst>
                <a:ext uri="{FF2B5EF4-FFF2-40B4-BE49-F238E27FC236}">
                  <a16:creationId xmlns:a16="http://schemas.microsoft.com/office/drawing/2014/main" id="{08550FE8-EA9C-2444-8036-75A01D116EA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6" name="Rectangle 627">
              <a:extLst>
                <a:ext uri="{FF2B5EF4-FFF2-40B4-BE49-F238E27FC236}">
                  <a16:creationId xmlns:a16="http://schemas.microsoft.com/office/drawing/2014/main" id="{47421255-2E5B-5640-9DE3-9F982B69FD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7" name="Rectangle 628">
              <a:extLst>
                <a:ext uri="{FF2B5EF4-FFF2-40B4-BE49-F238E27FC236}">
                  <a16:creationId xmlns:a16="http://schemas.microsoft.com/office/drawing/2014/main" id="{DBBEB2F2-BB74-7343-BC5C-7C07A66B5D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68036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8" name="Rectangle 629">
              <a:extLst>
                <a:ext uri="{FF2B5EF4-FFF2-40B4-BE49-F238E27FC236}">
                  <a16:creationId xmlns:a16="http://schemas.microsoft.com/office/drawing/2014/main" id="{519F5A24-F9E6-1542-B689-94B7A309B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80205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9" name="Rectangle 630">
              <a:extLst>
                <a:ext uri="{FF2B5EF4-FFF2-40B4-BE49-F238E27FC236}">
                  <a16:creationId xmlns:a16="http://schemas.microsoft.com/office/drawing/2014/main" id="{6EFD3728-8CB1-4A4E-9BD2-3D803CC25EC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0" name="Rectangle 631">
              <a:extLst>
                <a:ext uri="{FF2B5EF4-FFF2-40B4-BE49-F238E27FC236}">
                  <a16:creationId xmlns:a16="http://schemas.microsoft.com/office/drawing/2014/main" id="{3EC57FD2-E077-1943-A3FC-79FBE0E92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55867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1" name="Rectangle 632">
              <a:extLst>
                <a:ext uri="{FF2B5EF4-FFF2-40B4-BE49-F238E27FC236}">
                  <a16:creationId xmlns:a16="http://schemas.microsoft.com/office/drawing/2014/main" id="{D79C41FF-1A36-BC45-8E12-749D213356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65388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2" name="Rectangle 633">
              <a:extLst>
                <a:ext uri="{FF2B5EF4-FFF2-40B4-BE49-F238E27FC236}">
                  <a16:creationId xmlns:a16="http://schemas.microsoft.com/office/drawing/2014/main" id="{96C397DE-397F-B04E-8EE9-2FF516AF13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1671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3" name="Rectangle 634">
              <a:extLst>
                <a:ext uri="{FF2B5EF4-FFF2-40B4-BE49-F238E27FC236}">
                  <a16:creationId xmlns:a16="http://schemas.microsoft.com/office/drawing/2014/main" id="{14AF68D8-1111-FB4F-A56F-2E9B44E08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2888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4" name="Rectangle 635">
              <a:extLst>
                <a:ext uri="{FF2B5EF4-FFF2-40B4-BE49-F238E27FC236}">
                  <a16:creationId xmlns:a16="http://schemas.microsoft.com/office/drawing/2014/main" id="{C8E7F7AF-49BD-AC40-A977-081D2568D2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41050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5" name="Rectangle 636">
              <a:extLst>
                <a:ext uri="{FF2B5EF4-FFF2-40B4-BE49-F238E27FC236}">
                  <a16:creationId xmlns:a16="http://schemas.microsoft.com/office/drawing/2014/main" id="{5FD56F8C-7821-0249-B3F3-D257F55DD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53219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6" name="Rectangle 637">
              <a:extLst>
                <a:ext uri="{FF2B5EF4-FFF2-40B4-BE49-F238E27FC236}">
                  <a16:creationId xmlns:a16="http://schemas.microsoft.com/office/drawing/2014/main" id="{8C35D969-FF62-4447-8646-AAC1AD683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7" name="Rectangle 638">
              <a:extLst>
                <a:ext uri="{FF2B5EF4-FFF2-40B4-BE49-F238E27FC236}">
                  <a16:creationId xmlns:a16="http://schemas.microsoft.com/office/drawing/2014/main" id="{C3E86374-10FD-E84E-96B6-698D30218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8" name="Rectangle 639">
              <a:extLst>
                <a:ext uri="{FF2B5EF4-FFF2-40B4-BE49-F238E27FC236}">
                  <a16:creationId xmlns:a16="http://schemas.microsoft.com/office/drawing/2014/main" id="{8CD66E15-9710-2C4A-B3F7-03B5FF985D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9" name="Rectangle 640">
              <a:extLst>
                <a:ext uri="{FF2B5EF4-FFF2-40B4-BE49-F238E27FC236}">
                  <a16:creationId xmlns:a16="http://schemas.microsoft.com/office/drawing/2014/main" id="{CA4A5934-90BD-2A45-BE73-6C75D2AD4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0" name="Rectangle 641">
              <a:extLst>
                <a:ext uri="{FF2B5EF4-FFF2-40B4-BE49-F238E27FC236}">
                  <a16:creationId xmlns:a16="http://schemas.microsoft.com/office/drawing/2014/main" id="{DC93F6FE-D5D0-C141-9536-FF039B401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1" name="Rectangle 642">
              <a:extLst>
                <a:ext uri="{FF2B5EF4-FFF2-40B4-BE49-F238E27FC236}">
                  <a16:creationId xmlns:a16="http://schemas.microsoft.com/office/drawing/2014/main" id="{7D91F285-C114-D744-AA5F-AF620ECC0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2" name="Rectangle 643">
              <a:extLst>
                <a:ext uri="{FF2B5EF4-FFF2-40B4-BE49-F238E27FC236}">
                  <a16:creationId xmlns:a16="http://schemas.microsoft.com/office/drawing/2014/main" id="{0B6BEA81-C943-B142-A10F-EB8D5C2D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3" name="Rectangle 644">
              <a:extLst>
                <a:ext uri="{FF2B5EF4-FFF2-40B4-BE49-F238E27FC236}">
                  <a16:creationId xmlns:a16="http://schemas.microsoft.com/office/drawing/2014/main" id="{5159A624-DD4F-4741-A3FC-7A91CD4A3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04543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4" name="Rectangle 645">
              <a:extLst>
                <a:ext uri="{FF2B5EF4-FFF2-40B4-BE49-F238E27FC236}">
                  <a16:creationId xmlns:a16="http://schemas.microsoft.com/office/drawing/2014/main" id="{05C99D0B-8E38-8C4A-94D0-DD0A91DBE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1671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5" name="Rectangle 646">
              <a:extLst>
                <a:ext uri="{FF2B5EF4-FFF2-40B4-BE49-F238E27FC236}">
                  <a16:creationId xmlns:a16="http://schemas.microsoft.com/office/drawing/2014/main" id="{8DB635D9-7631-B843-A674-F47C7B756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2888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6" name="Rectangle 647">
              <a:extLst>
                <a:ext uri="{FF2B5EF4-FFF2-40B4-BE49-F238E27FC236}">
                  <a16:creationId xmlns:a16="http://schemas.microsoft.com/office/drawing/2014/main" id="{E6434EA8-45ED-4940-A08D-964A62B39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7" name="Rectangle 648">
              <a:extLst>
                <a:ext uri="{FF2B5EF4-FFF2-40B4-BE49-F238E27FC236}">
                  <a16:creationId xmlns:a16="http://schemas.microsoft.com/office/drawing/2014/main" id="{A8B53D81-DEFD-E74F-B5AF-65ABE668D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8" name="Rectangle 649">
              <a:extLst>
                <a:ext uri="{FF2B5EF4-FFF2-40B4-BE49-F238E27FC236}">
                  <a16:creationId xmlns:a16="http://schemas.microsoft.com/office/drawing/2014/main" id="{264D24DF-EE92-5F4A-91EC-643CF91CE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9" name="Rectangle 650">
              <a:extLst>
                <a:ext uri="{FF2B5EF4-FFF2-40B4-BE49-F238E27FC236}">
                  <a16:creationId xmlns:a16="http://schemas.microsoft.com/office/drawing/2014/main" id="{BEF06281-EC23-B449-92F2-B80977320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0" name="Rectangle 651">
              <a:extLst>
                <a:ext uri="{FF2B5EF4-FFF2-40B4-BE49-F238E27FC236}">
                  <a16:creationId xmlns:a16="http://schemas.microsoft.com/office/drawing/2014/main" id="{5B719AE9-8D55-004C-BA21-9FACC4965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1" name="Rectangle 652">
              <a:extLst>
                <a:ext uri="{FF2B5EF4-FFF2-40B4-BE49-F238E27FC236}">
                  <a16:creationId xmlns:a16="http://schemas.microsoft.com/office/drawing/2014/main" id="{552BC79F-7058-E24A-9F66-91752E242F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2" name="Rectangle 653">
              <a:extLst>
                <a:ext uri="{FF2B5EF4-FFF2-40B4-BE49-F238E27FC236}">
                  <a16:creationId xmlns:a16="http://schemas.microsoft.com/office/drawing/2014/main" id="{473E6B78-58C1-314F-9903-76F3DE077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3" name="Rectangle 654">
              <a:extLst>
                <a:ext uri="{FF2B5EF4-FFF2-40B4-BE49-F238E27FC236}">
                  <a16:creationId xmlns:a16="http://schemas.microsoft.com/office/drawing/2014/main" id="{25BC9BFE-7B94-7343-8229-0DE7C5163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4" name="Rectangle 655">
              <a:extLst>
                <a:ext uri="{FF2B5EF4-FFF2-40B4-BE49-F238E27FC236}">
                  <a16:creationId xmlns:a16="http://schemas.microsoft.com/office/drawing/2014/main" id="{35D71981-B27E-084C-978B-6D2CFCB16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1671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5" name="Rectangle 656">
              <a:extLst>
                <a:ext uri="{FF2B5EF4-FFF2-40B4-BE49-F238E27FC236}">
                  <a16:creationId xmlns:a16="http://schemas.microsoft.com/office/drawing/2014/main" id="{2E05D14B-8C62-C64D-9A06-01B6CCF40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6" name="Rectangle 657">
              <a:extLst>
                <a:ext uri="{FF2B5EF4-FFF2-40B4-BE49-F238E27FC236}">
                  <a16:creationId xmlns:a16="http://schemas.microsoft.com/office/drawing/2014/main" id="{472534F3-4AD3-B449-A5B3-09B125337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7" name="Rectangle 658">
              <a:extLst>
                <a:ext uri="{FF2B5EF4-FFF2-40B4-BE49-F238E27FC236}">
                  <a16:creationId xmlns:a16="http://schemas.microsoft.com/office/drawing/2014/main" id="{EBD22695-2C55-AF4A-8856-438148C64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8" name="Rectangle 659">
              <a:extLst>
                <a:ext uri="{FF2B5EF4-FFF2-40B4-BE49-F238E27FC236}">
                  <a16:creationId xmlns:a16="http://schemas.microsoft.com/office/drawing/2014/main" id="{66F95AD5-5D4C-5B46-8C4D-A8475143D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9" name="Rectangle 660">
              <a:extLst>
                <a:ext uri="{FF2B5EF4-FFF2-40B4-BE49-F238E27FC236}">
                  <a16:creationId xmlns:a16="http://schemas.microsoft.com/office/drawing/2014/main" id="{46B6494C-9FAB-F949-9629-3FEF0FAB6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288816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0" name="Rectangle 661">
              <a:extLst>
                <a:ext uri="{FF2B5EF4-FFF2-40B4-BE49-F238E27FC236}">
                  <a16:creationId xmlns:a16="http://schemas.microsoft.com/office/drawing/2014/main" id="{741430CB-A2D5-A94A-987A-ED0097060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333" name="Group 336">
              <a:extLst>
                <a:ext uri="{FF2B5EF4-FFF2-40B4-BE49-F238E27FC236}">
                  <a16:creationId xmlns:a16="http://schemas.microsoft.com/office/drawing/2014/main" id="{CD102203-F92C-564A-A8AB-07C8B97EB4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212" y="1550931"/>
              <a:ext cx="81180" cy="1176337"/>
              <a:chOff x="576" y="1008"/>
              <a:chExt cx="96" cy="1392"/>
            </a:xfrm>
          </p:grpSpPr>
          <p:sp>
            <p:nvSpPr>
              <p:cNvPr id="649" name="Rectangle 337">
                <a:extLst>
                  <a:ext uri="{FF2B5EF4-FFF2-40B4-BE49-F238E27FC236}">
                    <a16:creationId xmlns:a16="http://schemas.microsoft.com/office/drawing/2014/main" id="{0FF775AF-C523-1246-B11C-83F23C83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0" name="Rectangle 338">
                <a:extLst>
                  <a:ext uri="{FF2B5EF4-FFF2-40B4-BE49-F238E27FC236}">
                    <a16:creationId xmlns:a16="http://schemas.microsoft.com/office/drawing/2014/main" id="{9C472464-174C-624A-B405-13288575D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1" name="Rectangle 339">
                <a:extLst>
                  <a:ext uri="{FF2B5EF4-FFF2-40B4-BE49-F238E27FC236}">
                    <a16:creationId xmlns:a16="http://schemas.microsoft.com/office/drawing/2014/main" id="{BA33132B-7670-7E47-B47B-F7E2F2D8E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2" name="Rectangle 340">
                <a:extLst>
                  <a:ext uri="{FF2B5EF4-FFF2-40B4-BE49-F238E27FC236}">
                    <a16:creationId xmlns:a16="http://schemas.microsoft.com/office/drawing/2014/main" id="{566CCF5B-0742-3343-A9F1-90476F8C61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3" name="Rectangle 341">
                <a:extLst>
                  <a:ext uri="{FF2B5EF4-FFF2-40B4-BE49-F238E27FC236}">
                    <a16:creationId xmlns:a16="http://schemas.microsoft.com/office/drawing/2014/main" id="{91C22B82-7494-5141-8F57-DC26E2D70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4" name="Rectangle 342">
                <a:extLst>
                  <a:ext uri="{FF2B5EF4-FFF2-40B4-BE49-F238E27FC236}">
                    <a16:creationId xmlns:a16="http://schemas.microsoft.com/office/drawing/2014/main" id="{E5015681-135C-1548-9B12-718D08F45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5" name="Rectangle 343">
                <a:extLst>
                  <a:ext uri="{FF2B5EF4-FFF2-40B4-BE49-F238E27FC236}">
                    <a16:creationId xmlns:a16="http://schemas.microsoft.com/office/drawing/2014/main" id="{8985443D-C6D4-924A-A777-3D8F464FB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6" name="Rectangle 344">
                <a:extLst>
                  <a:ext uri="{FF2B5EF4-FFF2-40B4-BE49-F238E27FC236}">
                    <a16:creationId xmlns:a16="http://schemas.microsoft.com/office/drawing/2014/main" id="{0D7C09D6-4822-DC41-B9D4-40ABF3AA4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7" name="Rectangle 345">
                <a:extLst>
                  <a:ext uri="{FF2B5EF4-FFF2-40B4-BE49-F238E27FC236}">
                    <a16:creationId xmlns:a16="http://schemas.microsoft.com/office/drawing/2014/main" id="{D0906096-A421-D04A-BDB1-BD1D18D59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8" name="Rectangle 346">
                <a:extLst>
                  <a:ext uri="{FF2B5EF4-FFF2-40B4-BE49-F238E27FC236}">
                    <a16:creationId xmlns:a16="http://schemas.microsoft.com/office/drawing/2014/main" id="{B69F7348-B417-7441-8833-CC5E8237AF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4" name="Group 347">
              <a:extLst>
                <a:ext uri="{FF2B5EF4-FFF2-40B4-BE49-F238E27FC236}">
                  <a16:creationId xmlns:a16="http://schemas.microsoft.com/office/drawing/2014/main" id="{7F5BCB3D-1C39-1F4B-A563-B3107E2D8C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0982" y="1550931"/>
              <a:ext cx="81180" cy="1176337"/>
              <a:chOff x="720" y="1008"/>
              <a:chExt cx="96" cy="1392"/>
            </a:xfrm>
          </p:grpSpPr>
          <p:sp>
            <p:nvSpPr>
              <p:cNvPr id="639" name="Rectangle 348">
                <a:extLst>
                  <a:ext uri="{FF2B5EF4-FFF2-40B4-BE49-F238E27FC236}">
                    <a16:creationId xmlns:a16="http://schemas.microsoft.com/office/drawing/2014/main" id="{C95B2D81-6D63-6A4C-9AE7-E5F0BB0F40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0" name="Rectangle 349">
                <a:extLst>
                  <a:ext uri="{FF2B5EF4-FFF2-40B4-BE49-F238E27FC236}">
                    <a16:creationId xmlns:a16="http://schemas.microsoft.com/office/drawing/2014/main" id="{C1AD7264-1AD1-C447-AD8D-BB622C299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1" name="Rectangle 350">
                <a:extLst>
                  <a:ext uri="{FF2B5EF4-FFF2-40B4-BE49-F238E27FC236}">
                    <a16:creationId xmlns:a16="http://schemas.microsoft.com/office/drawing/2014/main" id="{31F730D2-990A-634E-9986-3FA1CFFCC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2" name="Rectangle 351">
                <a:extLst>
                  <a:ext uri="{FF2B5EF4-FFF2-40B4-BE49-F238E27FC236}">
                    <a16:creationId xmlns:a16="http://schemas.microsoft.com/office/drawing/2014/main" id="{22044F74-7F1D-C541-9825-62E7FE904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3" name="Rectangle 352">
                <a:extLst>
                  <a:ext uri="{FF2B5EF4-FFF2-40B4-BE49-F238E27FC236}">
                    <a16:creationId xmlns:a16="http://schemas.microsoft.com/office/drawing/2014/main" id="{ABF15BCA-2A32-9745-B6C7-DD552B5EA8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4" name="Rectangle 353">
                <a:extLst>
                  <a:ext uri="{FF2B5EF4-FFF2-40B4-BE49-F238E27FC236}">
                    <a16:creationId xmlns:a16="http://schemas.microsoft.com/office/drawing/2014/main" id="{EAB7233D-A5DB-E848-834E-E860DAECB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5" name="Rectangle 354">
                <a:extLst>
                  <a:ext uri="{FF2B5EF4-FFF2-40B4-BE49-F238E27FC236}">
                    <a16:creationId xmlns:a16="http://schemas.microsoft.com/office/drawing/2014/main" id="{7D62DC61-BCFA-9A4A-B311-167885DF2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6" name="Rectangle 355">
                <a:extLst>
                  <a:ext uri="{FF2B5EF4-FFF2-40B4-BE49-F238E27FC236}">
                    <a16:creationId xmlns:a16="http://schemas.microsoft.com/office/drawing/2014/main" id="{E60934F6-A052-9849-8F47-4EA30BED9A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7" name="Rectangle 356">
                <a:extLst>
                  <a:ext uri="{FF2B5EF4-FFF2-40B4-BE49-F238E27FC236}">
                    <a16:creationId xmlns:a16="http://schemas.microsoft.com/office/drawing/2014/main" id="{C990670E-4A01-954E-9870-8D74DA473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8" name="Rectangle 357">
                <a:extLst>
                  <a:ext uri="{FF2B5EF4-FFF2-40B4-BE49-F238E27FC236}">
                    <a16:creationId xmlns:a16="http://schemas.microsoft.com/office/drawing/2014/main" id="{283795D2-D5DC-A44E-B086-FD5CBB3566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5" name="Group 358">
              <a:extLst>
                <a:ext uri="{FF2B5EF4-FFF2-40B4-BE49-F238E27FC236}">
                  <a16:creationId xmlns:a16="http://schemas.microsoft.com/office/drawing/2014/main" id="{91A89779-1FC8-6D4F-A0BC-B11E33953B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52751" y="1550931"/>
              <a:ext cx="81180" cy="1176337"/>
              <a:chOff x="864" y="1008"/>
              <a:chExt cx="96" cy="1392"/>
            </a:xfrm>
          </p:grpSpPr>
          <p:sp>
            <p:nvSpPr>
              <p:cNvPr id="629" name="Rectangle 359">
                <a:extLst>
                  <a:ext uri="{FF2B5EF4-FFF2-40B4-BE49-F238E27FC236}">
                    <a16:creationId xmlns:a16="http://schemas.microsoft.com/office/drawing/2014/main" id="{FD054F21-944A-8443-A84D-8968590C3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0" name="Rectangle 360">
                <a:extLst>
                  <a:ext uri="{FF2B5EF4-FFF2-40B4-BE49-F238E27FC236}">
                    <a16:creationId xmlns:a16="http://schemas.microsoft.com/office/drawing/2014/main" id="{BE34D194-22F3-7A44-853E-1C8488558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1" name="Rectangle 361">
                <a:extLst>
                  <a:ext uri="{FF2B5EF4-FFF2-40B4-BE49-F238E27FC236}">
                    <a16:creationId xmlns:a16="http://schemas.microsoft.com/office/drawing/2014/main" id="{84A1D377-5B02-5D44-BE1C-79B600030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2" name="Rectangle 362">
                <a:extLst>
                  <a:ext uri="{FF2B5EF4-FFF2-40B4-BE49-F238E27FC236}">
                    <a16:creationId xmlns:a16="http://schemas.microsoft.com/office/drawing/2014/main" id="{CB4E64A2-F16F-7741-BD91-7916355E7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3" name="Rectangle 363">
                <a:extLst>
                  <a:ext uri="{FF2B5EF4-FFF2-40B4-BE49-F238E27FC236}">
                    <a16:creationId xmlns:a16="http://schemas.microsoft.com/office/drawing/2014/main" id="{D65FF0DB-0797-8C4D-9B0F-065D69F69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4" name="Rectangle 364">
                <a:extLst>
                  <a:ext uri="{FF2B5EF4-FFF2-40B4-BE49-F238E27FC236}">
                    <a16:creationId xmlns:a16="http://schemas.microsoft.com/office/drawing/2014/main" id="{84A63BB9-D46A-0E4C-8DC4-FDDE0BD16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5" name="Rectangle 365">
                <a:extLst>
                  <a:ext uri="{FF2B5EF4-FFF2-40B4-BE49-F238E27FC236}">
                    <a16:creationId xmlns:a16="http://schemas.microsoft.com/office/drawing/2014/main" id="{F45742A8-D388-CA4E-A388-383BAFED1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6" name="Rectangle 366">
                <a:extLst>
                  <a:ext uri="{FF2B5EF4-FFF2-40B4-BE49-F238E27FC236}">
                    <a16:creationId xmlns:a16="http://schemas.microsoft.com/office/drawing/2014/main" id="{B743F047-3CE8-2847-9FCC-2E17C96C4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7" name="Rectangle 367">
                <a:extLst>
                  <a:ext uri="{FF2B5EF4-FFF2-40B4-BE49-F238E27FC236}">
                    <a16:creationId xmlns:a16="http://schemas.microsoft.com/office/drawing/2014/main" id="{BCD237C6-7FEC-DC4C-946D-6DB805B5B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8" name="Rectangle 368">
                <a:extLst>
                  <a:ext uri="{FF2B5EF4-FFF2-40B4-BE49-F238E27FC236}">
                    <a16:creationId xmlns:a16="http://schemas.microsoft.com/office/drawing/2014/main" id="{50E7245B-DE6B-9546-B5F9-F5BA17E71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6" name="Group 369">
              <a:extLst>
                <a:ext uri="{FF2B5EF4-FFF2-40B4-BE49-F238E27FC236}">
                  <a16:creationId xmlns:a16="http://schemas.microsoft.com/office/drawing/2014/main" id="{58D16326-37FF-EF43-BB0A-07A640BB0F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74521" y="1550931"/>
              <a:ext cx="81180" cy="1176337"/>
              <a:chOff x="1008" y="1008"/>
              <a:chExt cx="96" cy="1392"/>
            </a:xfrm>
          </p:grpSpPr>
          <p:sp>
            <p:nvSpPr>
              <p:cNvPr id="619" name="Rectangle 370">
                <a:extLst>
                  <a:ext uri="{FF2B5EF4-FFF2-40B4-BE49-F238E27FC236}">
                    <a16:creationId xmlns:a16="http://schemas.microsoft.com/office/drawing/2014/main" id="{C5CC7AC0-CBF2-D740-86A5-FBD39EC4E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0" name="Rectangle 371">
                <a:extLst>
                  <a:ext uri="{FF2B5EF4-FFF2-40B4-BE49-F238E27FC236}">
                    <a16:creationId xmlns:a16="http://schemas.microsoft.com/office/drawing/2014/main" id="{895CA0DA-5D0E-2A44-B866-D03E6F7A5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1" name="Rectangle 372">
                <a:extLst>
                  <a:ext uri="{FF2B5EF4-FFF2-40B4-BE49-F238E27FC236}">
                    <a16:creationId xmlns:a16="http://schemas.microsoft.com/office/drawing/2014/main" id="{ADFADC0D-3039-2B46-95A9-DC30F060D1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2" name="Rectangle 373">
                <a:extLst>
                  <a:ext uri="{FF2B5EF4-FFF2-40B4-BE49-F238E27FC236}">
                    <a16:creationId xmlns:a16="http://schemas.microsoft.com/office/drawing/2014/main" id="{E7EF6F18-E3A9-6445-B801-8F33EDE96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3" name="Rectangle 374">
                <a:extLst>
                  <a:ext uri="{FF2B5EF4-FFF2-40B4-BE49-F238E27FC236}">
                    <a16:creationId xmlns:a16="http://schemas.microsoft.com/office/drawing/2014/main" id="{6C142F04-962F-4F45-B734-18A5B4A17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4" name="Rectangle 375">
                <a:extLst>
                  <a:ext uri="{FF2B5EF4-FFF2-40B4-BE49-F238E27FC236}">
                    <a16:creationId xmlns:a16="http://schemas.microsoft.com/office/drawing/2014/main" id="{DC77ADA3-8E5E-F04B-9826-4CAC8AC71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5" name="Rectangle 376">
                <a:extLst>
                  <a:ext uri="{FF2B5EF4-FFF2-40B4-BE49-F238E27FC236}">
                    <a16:creationId xmlns:a16="http://schemas.microsoft.com/office/drawing/2014/main" id="{7796AA7A-7B16-FE48-897A-E30405F9C1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6" name="Rectangle 377">
                <a:extLst>
                  <a:ext uri="{FF2B5EF4-FFF2-40B4-BE49-F238E27FC236}">
                    <a16:creationId xmlns:a16="http://schemas.microsoft.com/office/drawing/2014/main" id="{17BF7A5E-2643-2741-9230-EA96CFB8F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7" name="Rectangle 378">
                <a:extLst>
                  <a:ext uri="{FF2B5EF4-FFF2-40B4-BE49-F238E27FC236}">
                    <a16:creationId xmlns:a16="http://schemas.microsoft.com/office/drawing/2014/main" id="{DC37F3EE-933E-0F4F-9DA6-41E9540F3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8" name="Rectangle 379">
                <a:extLst>
                  <a:ext uri="{FF2B5EF4-FFF2-40B4-BE49-F238E27FC236}">
                    <a16:creationId xmlns:a16="http://schemas.microsoft.com/office/drawing/2014/main" id="{71903AEC-731A-5445-AD46-3229B2FD2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7" name="Group 380">
              <a:extLst>
                <a:ext uri="{FF2B5EF4-FFF2-40B4-BE49-F238E27FC236}">
                  <a16:creationId xmlns:a16="http://schemas.microsoft.com/office/drawing/2014/main" id="{EDFAF04B-8A02-C540-9616-FA60F91387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96290" y="1550931"/>
              <a:ext cx="81180" cy="1176337"/>
              <a:chOff x="1152" y="1008"/>
              <a:chExt cx="96" cy="1392"/>
            </a:xfrm>
          </p:grpSpPr>
          <p:sp>
            <p:nvSpPr>
              <p:cNvPr id="609" name="Rectangle 381">
                <a:extLst>
                  <a:ext uri="{FF2B5EF4-FFF2-40B4-BE49-F238E27FC236}">
                    <a16:creationId xmlns:a16="http://schemas.microsoft.com/office/drawing/2014/main" id="{7F758308-60CE-CD4C-A6EA-80AC6627E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0" name="Rectangle 382">
                <a:extLst>
                  <a:ext uri="{FF2B5EF4-FFF2-40B4-BE49-F238E27FC236}">
                    <a16:creationId xmlns:a16="http://schemas.microsoft.com/office/drawing/2014/main" id="{5931E787-5F65-DF4A-83BE-573FE2642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1" name="Rectangle 383">
                <a:extLst>
                  <a:ext uri="{FF2B5EF4-FFF2-40B4-BE49-F238E27FC236}">
                    <a16:creationId xmlns:a16="http://schemas.microsoft.com/office/drawing/2014/main" id="{0D8A48F5-85B6-ED46-814F-30AA6E089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2" name="Rectangle 384">
                <a:extLst>
                  <a:ext uri="{FF2B5EF4-FFF2-40B4-BE49-F238E27FC236}">
                    <a16:creationId xmlns:a16="http://schemas.microsoft.com/office/drawing/2014/main" id="{08482997-2CE2-874D-A17A-26AAD6B8F2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3" name="Rectangle 385">
                <a:extLst>
                  <a:ext uri="{FF2B5EF4-FFF2-40B4-BE49-F238E27FC236}">
                    <a16:creationId xmlns:a16="http://schemas.microsoft.com/office/drawing/2014/main" id="{906D7F1A-0E8D-6B47-AC07-5467A4ADDA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4" name="Rectangle 386">
                <a:extLst>
                  <a:ext uri="{FF2B5EF4-FFF2-40B4-BE49-F238E27FC236}">
                    <a16:creationId xmlns:a16="http://schemas.microsoft.com/office/drawing/2014/main" id="{89C878CA-9A9A-BD43-BF7E-A6982232E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5" name="Rectangle 387">
                <a:extLst>
                  <a:ext uri="{FF2B5EF4-FFF2-40B4-BE49-F238E27FC236}">
                    <a16:creationId xmlns:a16="http://schemas.microsoft.com/office/drawing/2014/main" id="{788ED452-E818-E34E-9DD8-1556150B5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6" name="Rectangle 388">
                <a:extLst>
                  <a:ext uri="{FF2B5EF4-FFF2-40B4-BE49-F238E27FC236}">
                    <a16:creationId xmlns:a16="http://schemas.microsoft.com/office/drawing/2014/main" id="{427DF427-B654-7141-92AC-FD620BCA5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7" name="Rectangle 389">
                <a:extLst>
                  <a:ext uri="{FF2B5EF4-FFF2-40B4-BE49-F238E27FC236}">
                    <a16:creationId xmlns:a16="http://schemas.microsoft.com/office/drawing/2014/main" id="{2BEE9F4F-644D-684C-B600-2C83B8FDF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8" name="Rectangle 390">
                <a:extLst>
                  <a:ext uri="{FF2B5EF4-FFF2-40B4-BE49-F238E27FC236}">
                    <a16:creationId xmlns:a16="http://schemas.microsoft.com/office/drawing/2014/main" id="{B2EDA3DE-FA3C-5440-B0D5-99DD03C859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339" name="Rectangle 392">
              <a:extLst>
                <a:ext uri="{FF2B5EF4-FFF2-40B4-BE49-F238E27FC236}">
                  <a16:creationId xmlns:a16="http://schemas.microsoft.com/office/drawing/2014/main" id="{B2DE4841-9AC9-A641-9BB8-C0FB23878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0" name="Rectangle 393">
              <a:extLst>
                <a:ext uri="{FF2B5EF4-FFF2-40B4-BE49-F238E27FC236}">
                  <a16:creationId xmlns:a16="http://schemas.microsoft.com/office/drawing/2014/main" id="{E9252EDF-BC98-AF40-BDCA-E59E04097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91600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1" name="Rectangle 394">
              <a:extLst>
                <a:ext uri="{FF2B5EF4-FFF2-40B4-BE49-F238E27FC236}">
                  <a16:creationId xmlns:a16="http://schemas.microsoft.com/office/drawing/2014/main" id="{69C478C9-D56B-4C4C-9685-6CB9B8B6F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67262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2" name="Rectangle 395">
              <a:extLst>
                <a:ext uri="{FF2B5EF4-FFF2-40B4-BE49-F238E27FC236}">
                  <a16:creationId xmlns:a16="http://schemas.microsoft.com/office/drawing/2014/main" id="{5912AEE9-A1C6-2049-8A4B-192537647A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3" name="Rectangle 396">
              <a:extLst>
                <a:ext uri="{FF2B5EF4-FFF2-40B4-BE49-F238E27FC236}">
                  <a16:creationId xmlns:a16="http://schemas.microsoft.com/office/drawing/2014/main" id="{4E755AFA-48D4-BB4C-97A3-5C533644B9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4" name="Rectangle 397">
              <a:extLst>
                <a:ext uri="{FF2B5EF4-FFF2-40B4-BE49-F238E27FC236}">
                  <a16:creationId xmlns:a16="http://schemas.microsoft.com/office/drawing/2014/main" id="{51E520A7-E4AD-BE4F-BE75-DB8C9C700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5" name="Rectangle 398">
              <a:extLst>
                <a:ext uri="{FF2B5EF4-FFF2-40B4-BE49-F238E27FC236}">
                  <a16:creationId xmlns:a16="http://schemas.microsoft.com/office/drawing/2014/main" id="{5FB0E8B6-3E70-3F43-88D5-5EECB565C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6" name="Rectangle 399">
              <a:extLst>
                <a:ext uri="{FF2B5EF4-FFF2-40B4-BE49-F238E27FC236}">
                  <a16:creationId xmlns:a16="http://schemas.microsoft.com/office/drawing/2014/main" id="{746FC307-034D-F24A-805D-A283471C0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7" name="Rectangle 400">
              <a:extLst>
                <a:ext uri="{FF2B5EF4-FFF2-40B4-BE49-F238E27FC236}">
                  <a16:creationId xmlns:a16="http://schemas.microsoft.com/office/drawing/2014/main" id="{3A8272B5-6B21-1148-9BCF-8D4001DAC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79431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8" name="Rectangle 401">
              <a:extLst>
                <a:ext uri="{FF2B5EF4-FFF2-40B4-BE49-F238E27FC236}">
                  <a16:creationId xmlns:a16="http://schemas.microsoft.com/office/drawing/2014/main" id="{A911CC6F-CE8D-1F47-A2C6-9E7B099E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9" name="Rectangle 402">
              <a:extLst>
                <a:ext uri="{FF2B5EF4-FFF2-40B4-BE49-F238E27FC236}">
                  <a16:creationId xmlns:a16="http://schemas.microsoft.com/office/drawing/2014/main" id="{EDE4E488-F672-304B-8F82-8C735CE1B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03769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0" name="Rectangle 403">
              <a:extLst>
                <a:ext uri="{FF2B5EF4-FFF2-40B4-BE49-F238E27FC236}">
                  <a16:creationId xmlns:a16="http://schemas.microsoft.com/office/drawing/2014/main" id="{D2B2AB3D-3504-184E-9167-9C12F4DC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1" name="Rectangle 404">
              <a:extLst>
                <a:ext uri="{FF2B5EF4-FFF2-40B4-BE49-F238E27FC236}">
                  <a16:creationId xmlns:a16="http://schemas.microsoft.com/office/drawing/2014/main" id="{9BA9605B-F4A7-4F48-91AE-F0ACA64E8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2" name="Rectangle 405">
              <a:extLst>
                <a:ext uri="{FF2B5EF4-FFF2-40B4-BE49-F238E27FC236}">
                  <a16:creationId xmlns:a16="http://schemas.microsoft.com/office/drawing/2014/main" id="{05A56617-3088-D448-95CF-04513FDF2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3" name="Rectangle 406">
              <a:extLst>
                <a:ext uri="{FF2B5EF4-FFF2-40B4-BE49-F238E27FC236}">
                  <a16:creationId xmlns:a16="http://schemas.microsoft.com/office/drawing/2014/main" id="{FDDB6ECB-D0B7-3F49-8E77-5CFE9DA59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" name="Rectangle 407">
              <a:extLst>
                <a:ext uri="{FF2B5EF4-FFF2-40B4-BE49-F238E27FC236}">
                  <a16:creationId xmlns:a16="http://schemas.microsoft.com/office/drawing/2014/main" id="{35B538F6-4638-0B48-BDDE-954C4425E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5" name="Rectangle 408">
              <a:extLst>
                <a:ext uri="{FF2B5EF4-FFF2-40B4-BE49-F238E27FC236}">
                  <a16:creationId xmlns:a16="http://schemas.microsoft.com/office/drawing/2014/main" id="{97272982-8CB9-CA41-8D99-FBBCBD78C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91600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" name="Rectangle 409">
              <a:extLst>
                <a:ext uri="{FF2B5EF4-FFF2-40B4-BE49-F238E27FC236}">
                  <a16:creationId xmlns:a16="http://schemas.microsoft.com/office/drawing/2014/main" id="{4974E0A2-75AE-B040-BFFE-B2AEBA7D1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7" name="Rectangle 410">
              <a:extLst>
                <a:ext uri="{FF2B5EF4-FFF2-40B4-BE49-F238E27FC236}">
                  <a16:creationId xmlns:a16="http://schemas.microsoft.com/office/drawing/2014/main" id="{7EAE078A-F72C-A04C-88A8-2DEA7AAE8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8" name="Rectangle 411">
              <a:extLst>
                <a:ext uri="{FF2B5EF4-FFF2-40B4-BE49-F238E27FC236}">
                  <a16:creationId xmlns:a16="http://schemas.microsoft.com/office/drawing/2014/main" id="{F9F3F06F-2212-724E-B073-F3788E57F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9" name="Rectangle 412">
              <a:extLst>
                <a:ext uri="{FF2B5EF4-FFF2-40B4-BE49-F238E27FC236}">
                  <a16:creationId xmlns:a16="http://schemas.microsoft.com/office/drawing/2014/main" id="{96D64203-B27E-0048-B939-4199985ACC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0" name="Rectangle 413">
              <a:extLst>
                <a:ext uri="{FF2B5EF4-FFF2-40B4-BE49-F238E27FC236}">
                  <a16:creationId xmlns:a16="http://schemas.microsoft.com/office/drawing/2014/main" id="{D0B77FB7-8E77-734C-A7AD-09496269D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1" name="Rectangle 414">
              <a:extLst>
                <a:ext uri="{FF2B5EF4-FFF2-40B4-BE49-F238E27FC236}">
                  <a16:creationId xmlns:a16="http://schemas.microsoft.com/office/drawing/2014/main" id="{F38F7BD0-C527-D346-8133-66D2068BC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67262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2" name="Rectangle 415">
              <a:extLst>
                <a:ext uri="{FF2B5EF4-FFF2-40B4-BE49-F238E27FC236}">
                  <a16:creationId xmlns:a16="http://schemas.microsoft.com/office/drawing/2014/main" id="{EF57E133-F72B-C649-B76A-1400F7F01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3" name="Rectangle 416">
              <a:extLst>
                <a:ext uri="{FF2B5EF4-FFF2-40B4-BE49-F238E27FC236}">
                  <a16:creationId xmlns:a16="http://schemas.microsoft.com/office/drawing/2014/main" id="{DB1E7E4C-8765-8149-8812-0D099A4BF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4" name="Rectangle 417">
              <a:extLst>
                <a:ext uri="{FF2B5EF4-FFF2-40B4-BE49-F238E27FC236}">
                  <a16:creationId xmlns:a16="http://schemas.microsoft.com/office/drawing/2014/main" id="{76CE19C7-47BB-9344-9DD5-98534EF458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79431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5" name="Rectangle 418">
              <a:extLst>
                <a:ext uri="{FF2B5EF4-FFF2-40B4-BE49-F238E27FC236}">
                  <a16:creationId xmlns:a16="http://schemas.microsoft.com/office/drawing/2014/main" id="{F5921D3E-0BAF-BF40-ABBD-9C1072B9F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64614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6" name="Rectangle 419">
              <a:extLst>
                <a:ext uri="{FF2B5EF4-FFF2-40B4-BE49-F238E27FC236}">
                  <a16:creationId xmlns:a16="http://schemas.microsoft.com/office/drawing/2014/main" id="{46ECEAD7-2D68-6449-A8DE-2E80B9C56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7" name="Rectangle 420">
              <a:extLst>
                <a:ext uri="{FF2B5EF4-FFF2-40B4-BE49-F238E27FC236}">
                  <a16:creationId xmlns:a16="http://schemas.microsoft.com/office/drawing/2014/main" id="{F4A8390D-2BB2-B14D-92A8-38CA1D481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8" name="Rectangle 421">
              <a:extLst>
                <a:ext uri="{FF2B5EF4-FFF2-40B4-BE49-F238E27FC236}">
                  <a16:creationId xmlns:a16="http://schemas.microsoft.com/office/drawing/2014/main" id="{5628B7FB-6AC7-A345-99D9-C4C0F0FB34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9" name="Rectangle 422">
              <a:extLst>
                <a:ext uri="{FF2B5EF4-FFF2-40B4-BE49-F238E27FC236}">
                  <a16:creationId xmlns:a16="http://schemas.microsoft.com/office/drawing/2014/main" id="{75F56D16-82D9-F343-A869-8F0989E54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0" name="Rectangle 423">
              <a:extLst>
                <a:ext uri="{FF2B5EF4-FFF2-40B4-BE49-F238E27FC236}">
                  <a16:creationId xmlns:a16="http://schemas.microsoft.com/office/drawing/2014/main" id="{2471CACE-A841-CA4F-9306-02C3893CA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1" name="Rectangle 424">
              <a:extLst>
                <a:ext uri="{FF2B5EF4-FFF2-40B4-BE49-F238E27FC236}">
                  <a16:creationId xmlns:a16="http://schemas.microsoft.com/office/drawing/2014/main" id="{09A3A8DD-0028-FF48-945B-C933A5D1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2" name="Rectangle 425">
              <a:extLst>
                <a:ext uri="{FF2B5EF4-FFF2-40B4-BE49-F238E27FC236}">
                  <a16:creationId xmlns:a16="http://schemas.microsoft.com/office/drawing/2014/main" id="{353B7E02-4DD9-FF45-A2D9-0155C18F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52445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3" name="Rectangle 426">
              <a:extLst>
                <a:ext uri="{FF2B5EF4-FFF2-40B4-BE49-F238E27FC236}">
                  <a16:creationId xmlns:a16="http://schemas.microsoft.com/office/drawing/2014/main" id="{C7332628-AC0F-554A-B38E-D1CBE55B9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4" name="Rectangle 427">
              <a:extLst>
                <a:ext uri="{FF2B5EF4-FFF2-40B4-BE49-F238E27FC236}">
                  <a16:creationId xmlns:a16="http://schemas.microsoft.com/office/drawing/2014/main" id="{92B5A7E4-FC55-AE42-ADBF-1B41C8430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5" name="Rectangle 428">
              <a:extLst>
                <a:ext uri="{FF2B5EF4-FFF2-40B4-BE49-F238E27FC236}">
                  <a16:creationId xmlns:a16="http://schemas.microsoft.com/office/drawing/2014/main" id="{C1B721A2-E60F-0E4A-A880-2B6FEE5CB2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40276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6" name="Rectangle 429">
              <a:extLst>
                <a:ext uri="{FF2B5EF4-FFF2-40B4-BE49-F238E27FC236}">
                  <a16:creationId xmlns:a16="http://schemas.microsoft.com/office/drawing/2014/main" id="{8DC14426-595E-7F43-ABD2-4AE632403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55093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7" name="Rectangle 430">
              <a:extLst>
                <a:ext uri="{FF2B5EF4-FFF2-40B4-BE49-F238E27FC236}">
                  <a16:creationId xmlns:a16="http://schemas.microsoft.com/office/drawing/2014/main" id="{E582EBBC-841C-4046-AA5F-263001DFCE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8" name="Rectangle 431">
              <a:extLst>
                <a:ext uri="{FF2B5EF4-FFF2-40B4-BE49-F238E27FC236}">
                  <a16:creationId xmlns:a16="http://schemas.microsoft.com/office/drawing/2014/main" id="{CED75693-F3B0-EF40-B948-FC85E7DA7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64614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9" name="Rectangle 432">
              <a:extLst>
                <a:ext uri="{FF2B5EF4-FFF2-40B4-BE49-F238E27FC236}">
                  <a16:creationId xmlns:a16="http://schemas.microsoft.com/office/drawing/2014/main" id="{414A3F1A-0F36-A542-A938-47C0D57CF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0" name="Rectangle 433">
              <a:extLst>
                <a:ext uri="{FF2B5EF4-FFF2-40B4-BE49-F238E27FC236}">
                  <a16:creationId xmlns:a16="http://schemas.microsoft.com/office/drawing/2014/main" id="{A8A6E8F5-3A83-1141-B9A2-4203843D78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1" name="Rectangle 434">
              <a:extLst>
                <a:ext uri="{FF2B5EF4-FFF2-40B4-BE49-F238E27FC236}">
                  <a16:creationId xmlns:a16="http://schemas.microsoft.com/office/drawing/2014/main" id="{F3A1A0DB-60B3-E043-ABCF-2F91EC1413F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2" name="Rectangle 435">
              <a:extLst>
                <a:ext uri="{FF2B5EF4-FFF2-40B4-BE49-F238E27FC236}">
                  <a16:creationId xmlns:a16="http://schemas.microsoft.com/office/drawing/2014/main" id="{3EE5C306-FAEC-9345-B1B5-CC8BE3D69C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3" name="Rectangle 436">
              <a:extLst>
                <a:ext uri="{FF2B5EF4-FFF2-40B4-BE49-F238E27FC236}">
                  <a16:creationId xmlns:a16="http://schemas.microsoft.com/office/drawing/2014/main" id="{3482BE45-2428-B045-B9BD-560F1EFD34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4" name="Rectangle 437">
              <a:extLst>
                <a:ext uri="{FF2B5EF4-FFF2-40B4-BE49-F238E27FC236}">
                  <a16:creationId xmlns:a16="http://schemas.microsoft.com/office/drawing/2014/main" id="{91D8725F-02E7-CA43-8E29-FB0AD6A22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5" name="Rectangle 438">
              <a:extLst>
                <a:ext uri="{FF2B5EF4-FFF2-40B4-BE49-F238E27FC236}">
                  <a16:creationId xmlns:a16="http://schemas.microsoft.com/office/drawing/2014/main" id="{380FEC6F-6E2B-D943-BFCF-C270E192B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6" name="Rectangle 439">
              <a:extLst>
                <a:ext uri="{FF2B5EF4-FFF2-40B4-BE49-F238E27FC236}">
                  <a16:creationId xmlns:a16="http://schemas.microsoft.com/office/drawing/2014/main" id="{CFC12A9D-204B-C142-AEBE-1795481DCD6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7" name="Rectangle 440">
              <a:extLst>
                <a:ext uri="{FF2B5EF4-FFF2-40B4-BE49-F238E27FC236}">
                  <a16:creationId xmlns:a16="http://schemas.microsoft.com/office/drawing/2014/main" id="{6329A040-89F2-6A42-BE40-3CCCA6D9B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8" name="Rectangle 441">
              <a:extLst>
                <a:ext uri="{FF2B5EF4-FFF2-40B4-BE49-F238E27FC236}">
                  <a16:creationId xmlns:a16="http://schemas.microsoft.com/office/drawing/2014/main" id="{E296CDC8-629F-C348-A3A4-B31F367E3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3" name="Rectangle 446">
              <a:extLst>
                <a:ext uri="{FF2B5EF4-FFF2-40B4-BE49-F238E27FC236}">
                  <a16:creationId xmlns:a16="http://schemas.microsoft.com/office/drawing/2014/main" id="{1ED0B47B-5EC8-C84B-8CE9-0E92CF72E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4" name="Rectangle 447">
              <a:extLst>
                <a:ext uri="{FF2B5EF4-FFF2-40B4-BE49-F238E27FC236}">
                  <a16:creationId xmlns:a16="http://schemas.microsoft.com/office/drawing/2014/main" id="{75583634-EA33-F248-B857-068A23E52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5" name="Rectangle 448">
              <a:extLst>
                <a:ext uri="{FF2B5EF4-FFF2-40B4-BE49-F238E27FC236}">
                  <a16:creationId xmlns:a16="http://schemas.microsoft.com/office/drawing/2014/main" id="{6A2F17B4-050F-9A41-B3ED-A8F583E7D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6" name="Rectangle 449">
              <a:extLst>
                <a:ext uri="{FF2B5EF4-FFF2-40B4-BE49-F238E27FC236}">
                  <a16:creationId xmlns:a16="http://schemas.microsoft.com/office/drawing/2014/main" id="{0CAC2A8F-A4A7-EF4D-A81E-AB8F6DD93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7" name="Rectangle 450">
              <a:extLst>
                <a:ext uri="{FF2B5EF4-FFF2-40B4-BE49-F238E27FC236}">
                  <a16:creationId xmlns:a16="http://schemas.microsoft.com/office/drawing/2014/main" id="{C66518E0-6474-5A40-9376-AF31BC329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8" name="Rectangle 451">
              <a:extLst>
                <a:ext uri="{FF2B5EF4-FFF2-40B4-BE49-F238E27FC236}">
                  <a16:creationId xmlns:a16="http://schemas.microsoft.com/office/drawing/2014/main" id="{55010572-D56B-294F-9AB1-75ECA2834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9" name="Rectangle 452">
              <a:extLst>
                <a:ext uri="{FF2B5EF4-FFF2-40B4-BE49-F238E27FC236}">
                  <a16:creationId xmlns:a16="http://schemas.microsoft.com/office/drawing/2014/main" id="{CEDA572E-246E-E14D-BC1E-5D3A9D9F1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0" name="Rectangle 453">
              <a:extLst>
                <a:ext uri="{FF2B5EF4-FFF2-40B4-BE49-F238E27FC236}">
                  <a16:creationId xmlns:a16="http://schemas.microsoft.com/office/drawing/2014/main" id="{53763D5E-6655-0C4E-BB1D-C96D58CD7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1" name="Rectangle 454">
              <a:extLst>
                <a:ext uri="{FF2B5EF4-FFF2-40B4-BE49-F238E27FC236}">
                  <a16:creationId xmlns:a16="http://schemas.microsoft.com/office/drawing/2014/main" id="{E655D3F2-1563-004E-8543-8200E0AFA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2" name="Rectangle 455">
              <a:extLst>
                <a:ext uri="{FF2B5EF4-FFF2-40B4-BE49-F238E27FC236}">
                  <a16:creationId xmlns:a16="http://schemas.microsoft.com/office/drawing/2014/main" id="{9EFE65F6-E0E4-B847-8F29-E8DE5BC26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3" name="Rectangle 456">
              <a:extLst>
                <a:ext uri="{FF2B5EF4-FFF2-40B4-BE49-F238E27FC236}">
                  <a16:creationId xmlns:a16="http://schemas.microsoft.com/office/drawing/2014/main" id="{2C73E627-CA2A-FA4D-939D-9223E10F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4" name="Rectangle 457">
              <a:extLst>
                <a:ext uri="{FF2B5EF4-FFF2-40B4-BE49-F238E27FC236}">
                  <a16:creationId xmlns:a16="http://schemas.microsoft.com/office/drawing/2014/main" id="{4A22C62F-6DC7-404E-8AE9-D1B10F4C3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5" name="Rectangle 458">
              <a:extLst>
                <a:ext uri="{FF2B5EF4-FFF2-40B4-BE49-F238E27FC236}">
                  <a16:creationId xmlns:a16="http://schemas.microsoft.com/office/drawing/2014/main" id="{3E2781E1-5309-1B4C-B5E4-23F82ED4C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6" name="Rectangle 459">
              <a:extLst>
                <a:ext uri="{FF2B5EF4-FFF2-40B4-BE49-F238E27FC236}">
                  <a16:creationId xmlns:a16="http://schemas.microsoft.com/office/drawing/2014/main" id="{5F967C5B-BD61-A440-B82D-640187DED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7" name="Rectangle 460">
              <a:extLst>
                <a:ext uri="{FF2B5EF4-FFF2-40B4-BE49-F238E27FC236}">
                  <a16:creationId xmlns:a16="http://schemas.microsoft.com/office/drawing/2014/main" id="{4D4580F3-8640-C145-87FE-F40965526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55093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8" name="Rectangle 461">
              <a:extLst>
                <a:ext uri="{FF2B5EF4-FFF2-40B4-BE49-F238E27FC236}">
                  <a16:creationId xmlns:a16="http://schemas.microsoft.com/office/drawing/2014/main" id="{311E2C57-56CC-2E44-B6CC-856E50BC2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67262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9" name="Rectangle 462">
              <a:extLst>
                <a:ext uri="{FF2B5EF4-FFF2-40B4-BE49-F238E27FC236}">
                  <a16:creationId xmlns:a16="http://schemas.microsoft.com/office/drawing/2014/main" id="{E606CCC6-ED80-1745-9BA1-A7354722D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79431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0" name="Rectangle 463">
              <a:extLst>
                <a:ext uri="{FF2B5EF4-FFF2-40B4-BE49-F238E27FC236}">
                  <a16:creationId xmlns:a16="http://schemas.microsoft.com/office/drawing/2014/main" id="{E8658089-B2F4-D343-9D1E-800B9D6EE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1" name="Rectangle 464">
              <a:extLst>
                <a:ext uri="{FF2B5EF4-FFF2-40B4-BE49-F238E27FC236}">
                  <a16:creationId xmlns:a16="http://schemas.microsoft.com/office/drawing/2014/main" id="{4CFD9BE4-847A-4E42-8C13-00D8D6FBD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2" name="Rectangle 465">
              <a:extLst>
                <a:ext uri="{FF2B5EF4-FFF2-40B4-BE49-F238E27FC236}">
                  <a16:creationId xmlns:a16="http://schemas.microsoft.com/office/drawing/2014/main" id="{985A52BE-599D-7142-874F-A0FD6072C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91600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6" name="Rectangle 469">
              <a:extLst>
                <a:ext uri="{FF2B5EF4-FFF2-40B4-BE49-F238E27FC236}">
                  <a16:creationId xmlns:a16="http://schemas.microsoft.com/office/drawing/2014/main" id="{860E8070-19CE-024C-8596-DD0B0337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52445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7" name="Rectangle 470">
              <a:extLst>
                <a:ext uri="{FF2B5EF4-FFF2-40B4-BE49-F238E27FC236}">
                  <a16:creationId xmlns:a16="http://schemas.microsoft.com/office/drawing/2014/main" id="{2515F12E-1364-B046-AABD-1F335188E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64614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8" name="Rectangle 471">
              <a:extLst>
                <a:ext uri="{FF2B5EF4-FFF2-40B4-BE49-F238E27FC236}">
                  <a16:creationId xmlns:a16="http://schemas.microsoft.com/office/drawing/2014/main" id="{40DA4FAE-865C-8541-9ADF-EC0380E9C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40276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6" name="Rectangle 509">
              <a:extLst>
                <a:ext uri="{FF2B5EF4-FFF2-40B4-BE49-F238E27FC236}">
                  <a16:creationId xmlns:a16="http://schemas.microsoft.com/office/drawing/2014/main" id="{D2FC4E17-E94D-F046-80F9-409B6A06A9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7" name="Rectangle 510">
              <a:extLst>
                <a:ext uri="{FF2B5EF4-FFF2-40B4-BE49-F238E27FC236}">
                  <a16:creationId xmlns:a16="http://schemas.microsoft.com/office/drawing/2014/main" id="{07A99B84-89D4-1940-BBD5-7B9C6F0DCD3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8" name="Rectangle 511">
              <a:extLst>
                <a:ext uri="{FF2B5EF4-FFF2-40B4-BE49-F238E27FC236}">
                  <a16:creationId xmlns:a16="http://schemas.microsoft.com/office/drawing/2014/main" id="{B5FE27EF-DDB2-9A40-A24A-125C9DA92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9" name="Rectangle 512">
              <a:extLst>
                <a:ext uri="{FF2B5EF4-FFF2-40B4-BE49-F238E27FC236}">
                  <a16:creationId xmlns:a16="http://schemas.microsoft.com/office/drawing/2014/main" id="{816201D9-C386-474E-B614-2D3FE6A0E5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0" name="Rectangle 513">
              <a:extLst>
                <a:ext uri="{FF2B5EF4-FFF2-40B4-BE49-F238E27FC236}">
                  <a16:creationId xmlns:a16="http://schemas.microsoft.com/office/drawing/2014/main" id="{937E6F56-C8AE-5D43-8E1A-8BAA91F8EF2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1" name="Rectangle 514">
              <a:extLst>
                <a:ext uri="{FF2B5EF4-FFF2-40B4-BE49-F238E27FC236}">
                  <a16:creationId xmlns:a16="http://schemas.microsoft.com/office/drawing/2014/main" id="{1CF45A55-B26F-A744-B4CF-F4A2234CB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2" name="Rectangle 515">
              <a:extLst>
                <a:ext uri="{FF2B5EF4-FFF2-40B4-BE49-F238E27FC236}">
                  <a16:creationId xmlns:a16="http://schemas.microsoft.com/office/drawing/2014/main" id="{468DD3F4-F489-3045-BEE5-D849255CB23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3" name="Rectangle 516">
              <a:extLst>
                <a:ext uri="{FF2B5EF4-FFF2-40B4-BE49-F238E27FC236}">
                  <a16:creationId xmlns:a16="http://schemas.microsoft.com/office/drawing/2014/main" id="{83BCB400-850B-7641-8F57-2C33F089A6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4" name="Rectangle 517">
              <a:extLst>
                <a:ext uri="{FF2B5EF4-FFF2-40B4-BE49-F238E27FC236}">
                  <a16:creationId xmlns:a16="http://schemas.microsoft.com/office/drawing/2014/main" id="{BB081C6A-B311-344F-9A18-EF4BAF37C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5" name="Rectangle 518">
              <a:extLst>
                <a:ext uri="{FF2B5EF4-FFF2-40B4-BE49-F238E27FC236}">
                  <a16:creationId xmlns:a16="http://schemas.microsoft.com/office/drawing/2014/main" id="{7EDA3F87-0D2C-FD47-AEF7-399217DD73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6" name="Rectangle 519">
              <a:extLst>
                <a:ext uri="{FF2B5EF4-FFF2-40B4-BE49-F238E27FC236}">
                  <a16:creationId xmlns:a16="http://schemas.microsoft.com/office/drawing/2014/main" id="{A832E8BA-3139-534F-977A-698E6C3FFB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7" name="Rectangle 520">
              <a:extLst>
                <a:ext uri="{FF2B5EF4-FFF2-40B4-BE49-F238E27FC236}">
                  <a16:creationId xmlns:a16="http://schemas.microsoft.com/office/drawing/2014/main" id="{10B18323-6D2E-234E-AA4E-55B3531A3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8" name="Rectangle 521">
              <a:extLst>
                <a:ext uri="{FF2B5EF4-FFF2-40B4-BE49-F238E27FC236}">
                  <a16:creationId xmlns:a16="http://schemas.microsoft.com/office/drawing/2014/main" id="{8D8B8582-5CF6-D34C-A23D-F01110234CE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9" name="Rectangle 522">
              <a:extLst>
                <a:ext uri="{FF2B5EF4-FFF2-40B4-BE49-F238E27FC236}">
                  <a16:creationId xmlns:a16="http://schemas.microsoft.com/office/drawing/2014/main" id="{6EE5448A-636D-5845-81E0-082AC975A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0" name="Rectangle 523">
              <a:extLst>
                <a:ext uri="{FF2B5EF4-FFF2-40B4-BE49-F238E27FC236}">
                  <a16:creationId xmlns:a16="http://schemas.microsoft.com/office/drawing/2014/main" id="{BB3755C4-F9A3-914F-9FB6-35AC52C1C47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91600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1" name="Rectangle 524">
              <a:extLst>
                <a:ext uri="{FF2B5EF4-FFF2-40B4-BE49-F238E27FC236}">
                  <a16:creationId xmlns:a16="http://schemas.microsoft.com/office/drawing/2014/main" id="{1BA8CBCD-8FE5-F74C-AF59-518D5835E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2" name="Rectangle 525">
              <a:extLst>
                <a:ext uri="{FF2B5EF4-FFF2-40B4-BE49-F238E27FC236}">
                  <a16:creationId xmlns:a16="http://schemas.microsoft.com/office/drawing/2014/main" id="{598DDDBD-5A2F-AF41-ABF4-5114F04A84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3" name="Rectangle 526">
              <a:extLst>
                <a:ext uri="{FF2B5EF4-FFF2-40B4-BE49-F238E27FC236}">
                  <a16:creationId xmlns:a16="http://schemas.microsoft.com/office/drawing/2014/main" id="{9405DAF1-E88B-E049-AC16-262F16295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4" name="Rectangle 527">
              <a:extLst>
                <a:ext uri="{FF2B5EF4-FFF2-40B4-BE49-F238E27FC236}">
                  <a16:creationId xmlns:a16="http://schemas.microsoft.com/office/drawing/2014/main" id="{4BD14DBE-E137-374C-8AE2-5758CF8361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67262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5" name="Rectangle 528">
              <a:extLst>
                <a:ext uri="{FF2B5EF4-FFF2-40B4-BE49-F238E27FC236}">
                  <a16:creationId xmlns:a16="http://schemas.microsoft.com/office/drawing/2014/main" id="{474BDA32-DD2C-3B46-A1D6-5407C3098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79431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6" name="Rectangle 529">
              <a:extLst>
                <a:ext uri="{FF2B5EF4-FFF2-40B4-BE49-F238E27FC236}">
                  <a16:creationId xmlns:a16="http://schemas.microsoft.com/office/drawing/2014/main" id="{5CF6DCAA-F547-E344-90B8-750616354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40276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7" name="Rectangle 530">
              <a:extLst>
                <a:ext uri="{FF2B5EF4-FFF2-40B4-BE49-F238E27FC236}">
                  <a16:creationId xmlns:a16="http://schemas.microsoft.com/office/drawing/2014/main" id="{35031B8D-2E7F-9E47-9D52-AE34A4FB6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52445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8" name="Rectangle 531">
              <a:extLst>
                <a:ext uri="{FF2B5EF4-FFF2-40B4-BE49-F238E27FC236}">
                  <a16:creationId xmlns:a16="http://schemas.microsoft.com/office/drawing/2014/main" id="{0EA6173C-CA74-8F42-AC89-2A845D44A8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64614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9" name="Rectangle 532">
              <a:extLst>
                <a:ext uri="{FF2B5EF4-FFF2-40B4-BE49-F238E27FC236}">
                  <a16:creationId xmlns:a16="http://schemas.microsoft.com/office/drawing/2014/main" id="{F66A6064-BBFF-D341-8765-2C3F442B0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0" name="Rectangle 533">
              <a:extLst>
                <a:ext uri="{FF2B5EF4-FFF2-40B4-BE49-F238E27FC236}">
                  <a16:creationId xmlns:a16="http://schemas.microsoft.com/office/drawing/2014/main" id="{B25D8BB7-1292-8B4B-A6F3-25C8C190FB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1" name="Rectangle 534">
              <a:extLst>
                <a:ext uri="{FF2B5EF4-FFF2-40B4-BE49-F238E27FC236}">
                  <a16:creationId xmlns:a16="http://schemas.microsoft.com/office/drawing/2014/main" id="{E18D07C6-6004-CF4E-9ED0-A01C3866A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2" name="Rectangle 535">
              <a:extLst>
                <a:ext uri="{FF2B5EF4-FFF2-40B4-BE49-F238E27FC236}">
                  <a16:creationId xmlns:a16="http://schemas.microsoft.com/office/drawing/2014/main" id="{D3B0A359-FD35-8743-8BA2-34D49D369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9" name="Rectangle 542">
              <a:extLst>
                <a:ext uri="{FF2B5EF4-FFF2-40B4-BE49-F238E27FC236}">
                  <a16:creationId xmlns:a16="http://schemas.microsoft.com/office/drawing/2014/main" id="{3159D46A-159C-3B49-9E42-B1963C5076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3" name="Rectangle 546">
              <a:extLst>
                <a:ext uri="{FF2B5EF4-FFF2-40B4-BE49-F238E27FC236}">
                  <a16:creationId xmlns:a16="http://schemas.microsoft.com/office/drawing/2014/main" id="{AFB1590D-C1C3-804B-A4A8-05C40C053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4" name="Rectangle 547">
              <a:extLst>
                <a:ext uri="{FF2B5EF4-FFF2-40B4-BE49-F238E27FC236}">
                  <a16:creationId xmlns:a16="http://schemas.microsoft.com/office/drawing/2014/main" id="{21DD129F-EE0A-D045-95FF-D0EFC7FB09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5" name="Rectangle 548">
              <a:extLst>
                <a:ext uri="{FF2B5EF4-FFF2-40B4-BE49-F238E27FC236}">
                  <a16:creationId xmlns:a16="http://schemas.microsoft.com/office/drawing/2014/main" id="{7E802318-6392-EB4E-BD24-4B241B017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6" name="Rectangle 549">
              <a:extLst>
                <a:ext uri="{FF2B5EF4-FFF2-40B4-BE49-F238E27FC236}">
                  <a16:creationId xmlns:a16="http://schemas.microsoft.com/office/drawing/2014/main" id="{903CAE5D-2F2C-1D4B-99BF-34EBD4CB48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8" name="Rectangle 551">
              <a:extLst>
                <a:ext uri="{FF2B5EF4-FFF2-40B4-BE49-F238E27FC236}">
                  <a16:creationId xmlns:a16="http://schemas.microsoft.com/office/drawing/2014/main" id="{D644463F-C6F6-9747-AC98-AE6072FB2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3" name="Rectangle 556">
              <a:extLst>
                <a:ext uri="{FF2B5EF4-FFF2-40B4-BE49-F238E27FC236}">
                  <a16:creationId xmlns:a16="http://schemas.microsoft.com/office/drawing/2014/main" id="{1E743469-E197-554F-B9EA-8B7478287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4" name="Rectangle 557">
              <a:extLst>
                <a:ext uri="{FF2B5EF4-FFF2-40B4-BE49-F238E27FC236}">
                  <a16:creationId xmlns:a16="http://schemas.microsoft.com/office/drawing/2014/main" id="{565453F5-A1AC-5647-99C5-93291FCA40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9" name="Rectangle 562">
              <a:extLst>
                <a:ext uri="{FF2B5EF4-FFF2-40B4-BE49-F238E27FC236}">
                  <a16:creationId xmlns:a16="http://schemas.microsoft.com/office/drawing/2014/main" id="{8E8417BE-FC88-0045-81C4-FD8100D7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0" name="Rectangle 563">
              <a:extLst>
                <a:ext uri="{FF2B5EF4-FFF2-40B4-BE49-F238E27FC236}">
                  <a16:creationId xmlns:a16="http://schemas.microsoft.com/office/drawing/2014/main" id="{4BA468D1-5B72-EB44-8264-C306DC1A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8" name="Rectangle 571">
              <a:extLst>
                <a:ext uri="{FF2B5EF4-FFF2-40B4-BE49-F238E27FC236}">
                  <a16:creationId xmlns:a16="http://schemas.microsoft.com/office/drawing/2014/main" id="{9442E651-C61A-DA49-B225-E2AA670BF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9" name="Rectangle 572">
              <a:extLst>
                <a:ext uri="{FF2B5EF4-FFF2-40B4-BE49-F238E27FC236}">
                  <a16:creationId xmlns:a16="http://schemas.microsoft.com/office/drawing/2014/main" id="{C0D7C1D7-4B56-BB40-A9B4-7D6E5C6CE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0" name="Rectangle 573">
              <a:extLst>
                <a:ext uri="{FF2B5EF4-FFF2-40B4-BE49-F238E27FC236}">
                  <a16:creationId xmlns:a16="http://schemas.microsoft.com/office/drawing/2014/main" id="{12293E5A-877B-2A45-A0C9-56553B275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1" name="Rectangle 574">
              <a:extLst>
                <a:ext uri="{FF2B5EF4-FFF2-40B4-BE49-F238E27FC236}">
                  <a16:creationId xmlns:a16="http://schemas.microsoft.com/office/drawing/2014/main" id="{466AC19E-8345-A14A-A93F-0CC7FEBB6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3" name="Rectangle 576">
              <a:extLst>
                <a:ext uri="{FF2B5EF4-FFF2-40B4-BE49-F238E27FC236}">
                  <a16:creationId xmlns:a16="http://schemas.microsoft.com/office/drawing/2014/main" id="{4581CB87-CC7E-414F-A90C-71BEC7784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4" name="Rectangle 577">
              <a:extLst>
                <a:ext uri="{FF2B5EF4-FFF2-40B4-BE49-F238E27FC236}">
                  <a16:creationId xmlns:a16="http://schemas.microsoft.com/office/drawing/2014/main" id="{D5296265-2414-BF48-BA80-DEE18654B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4" name="Rectangle 587">
              <a:extLst>
                <a:ext uri="{FF2B5EF4-FFF2-40B4-BE49-F238E27FC236}">
                  <a16:creationId xmlns:a16="http://schemas.microsoft.com/office/drawing/2014/main" id="{9BED76D6-9F2A-4748-9069-1AF115100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5" name="Rectangle 588">
              <a:extLst>
                <a:ext uri="{FF2B5EF4-FFF2-40B4-BE49-F238E27FC236}">
                  <a16:creationId xmlns:a16="http://schemas.microsoft.com/office/drawing/2014/main" id="{40D4DBB2-06A6-7D45-B103-DF7AAC00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7" name="Rectangle 590">
              <a:extLst>
                <a:ext uri="{FF2B5EF4-FFF2-40B4-BE49-F238E27FC236}">
                  <a16:creationId xmlns:a16="http://schemas.microsoft.com/office/drawing/2014/main" id="{AD662E53-75AB-2E47-AAF6-A20F4E34D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8" name="Rectangle 591">
              <a:extLst>
                <a:ext uri="{FF2B5EF4-FFF2-40B4-BE49-F238E27FC236}">
                  <a16:creationId xmlns:a16="http://schemas.microsoft.com/office/drawing/2014/main" id="{5E633DBA-008F-B349-833D-1F9B13A52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9" name="Rectangle 592">
              <a:extLst>
                <a:ext uri="{FF2B5EF4-FFF2-40B4-BE49-F238E27FC236}">
                  <a16:creationId xmlns:a16="http://schemas.microsoft.com/office/drawing/2014/main" id="{D72E62F9-3D1D-1C47-8A23-6963E9D35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0" name="Rectangle 593">
              <a:extLst>
                <a:ext uri="{FF2B5EF4-FFF2-40B4-BE49-F238E27FC236}">
                  <a16:creationId xmlns:a16="http://schemas.microsoft.com/office/drawing/2014/main" id="{AD768CC4-B385-FC49-8182-5D12E45AA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1" name="Rectangle 594">
              <a:extLst>
                <a:ext uri="{FF2B5EF4-FFF2-40B4-BE49-F238E27FC236}">
                  <a16:creationId xmlns:a16="http://schemas.microsoft.com/office/drawing/2014/main" id="{467C0B95-D4D9-B54C-A3DB-F905FD2C1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2" name="Rectangle 595">
              <a:extLst>
                <a:ext uri="{FF2B5EF4-FFF2-40B4-BE49-F238E27FC236}">
                  <a16:creationId xmlns:a16="http://schemas.microsoft.com/office/drawing/2014/main" id="{7DB200C5-99A1-0B48-985E-1B743DD64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3" name="Rectangle 596">
              <a:extLst>
                <a:ext uri="{FF2B5EF4-FFF2-40B4-BE49-F238E27FC236}">
                  <a16:creationId xmlns:a16="http://schemas.microsoft.com/office/drawing/2014/main" id="{BEE3795F-01B4-3742-A332-AF1E379E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4" name="Rectangle 597">
              <a:extLst>
                <a:ext uri="{FF2B5EF4-FFF2-40B4-BE49-F238E27FC236}">
                  <a16:creationId xmlns:a16="http://schemas.microsoft.com/office/drawing/2014/main" id="{BAED9FA0-5710-0641-B9E3-0D873E5B2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5" name="Rectangle 598">
              <a:extLst>
                <a:ext uri="{FF2B5EF4-FFF2-40B4-BE49-F238E27FC236}">
                  <a16:creationId xmlns:a16="http://schemas.microsoft.com/office/drawing/2014/main" id="{1003969C-B5B9-C74D-96D7-298213857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6" name="Rectangle 599">
              <a:extLst>
                <a:ext uri="{FF2B5EF4-FFF2-40B4-BE49-F238E27FC236}">
                  <a16:creationId xmlns:a16="http://schemas.microsoft.com/office/drawing/2014/main" id="{73AF28D8-224E-CC40-9EBB-D2BD97A0A5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7" name="Rectangle 600">
              <a:extLst>
                <a:ext uri="{FF2B5EF4-FFF2-40B4-BE49-F238E27FC236}">
                  <a16:creationId xmlns:a16="http://schemas.microsoft.com/office/drawing/2014/main" id="{1C53BD23-CBB4-024E-B44A-A5895B3DC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8" name="Rectangle 601">
              <a:extLst>
                <a:ext uri="{FF2B5EF4-FFF2-40B4-BE49-F238E27FC236}">
                  <a16:creationId xmlns:a16="http://schemas.microsoft.com/office/drawing/2014/main" id="{39EF0203-1405-984A-A5CE-30FE74754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9" name="Rectangle 602">
              <a:extLst>
                <a:ext uri="{FF2B5EF4-FFF2-40B4-BE49-F238E27FC236}">
                  <a16:creationId xmlns:a16="http://schemas.microsoft.com/office/drawing/2014/main" id="{D8A95ED6-300F-E24B-973C-45351D610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0" name="Rectangle 603">
              <a:extLst>
                <a:ext uri="{FF2B5EF4-FFF2-40B4-BE49-F238E27FC236}">
                  <a16:creationId xmlns:a16="http://schemas.microsoft.com/office/drawing/2014/main" id="{1C8081A4-15E1-EA40-B338-CDC0619FD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1" name="Rectangle 604">
              <a:extLst>
                <a:ext uri="{FF2B5EF4-FFF2-40B4-BE49-F238E27FC236}">
                  <a16:creationId xmlns:a16="http://schemas.microsoft.com/office/drawing/2014/main" id="{8E4B620E-70A8-1D44-BE18-073DD1B65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2" name="Rectangle 605">
              <a:extLst>
                <a:ext uri="{FF2B5EF4-FFF2-40B4-BE49-F238E27FC236}">
                  <a16:creationId xmlns:a16="http://schemas.microsoft.com/office/drawing/2014/main" id="{94919BC2-E0F3-114F-A5E2-493214372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3" name="Rectangle 606">
              <a:extLst>
                <a:ext uri="{FF2B5EF4-FFF2-40B4-BE49-F238E27FC236}">
                  <a16:creationId xmlns:a16="http://schemas.microsoft.com/office/drawing/2014/main" id="{01382BC6-05FD-354A-A908-F141C679F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4" name="Rectangle 607">
              <a:extLst>
                <a:ext uri="{FF2B5EF4-FFF2-40B4-BE49-F238E27FC236}">
                  <a16:creationId xmlns:a16="http://schemas.microsoft.com/office/drawing/2014/main" id="{6B80D278-7261-9C49-AA03-B7BC2A8DC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5" name="Rectangle 608">
              <a:extLst>
                <a:ext uri="{FF2B5EF4-FFF2-40B4-BE49-F238E27FC236}">
                  <a16:creationId xmlns:a16="http://schemas.microsoft.com/office/drawing/2014/main" id="{8C0CE6F5-D279-A640-91A1-E1DF48964D9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6" name="Rectangle 609">
              <a:extLst>
                <a:ext uri="{FF2B5EF4-FFF2-40B4-BE49-F238E27FC236}">
                  <a16:creationId xmlns:a16="http://schemas.microsoft.com/office/drawing/2014/main" id="{1288AE5B-2C34-5F4A-9D73-8F8BE09C51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7" name="Rectangle 610">
              <a:extLst>
                <a:ext uri="{FF2B5EF4-FFF2-40B4-BE49-F238E27FC236}">
                  <a16:creationId xmlns:a16="http://schemas.microsoft.com/office/drawing/2014/main" id="{A117C309-99E5-A147-B1E6-7B988459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8" name="Rectangle 611">
              <a:extLst>
                <a:ext uri="{FF2B5EF4-FFF2-40B4-BE49-F238E27FC236}">
                  <a16:creationId xmlns:a16="http://schemas.microsoft.com/office/drawing/2014/main" id="{DDCC575D-94AD-0347-AF2D-7036DA4453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9" name="Rectangle 612">
              <a:extLst>
                <a:ext uri="{FF2B5EF4-FFF2-40B4-BE49-F238E27FC236}">
                  <a16:creationId xmlns:a16="http://schemas.microsoft.com/office/drawing/2014/main" id="{EE18AC45-674F-5E40-B2A0-D17BC6C6EF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0" name="Rectangle 613">
              <a:extLst>
                <a:ext uri="{FF2B5EF4-FFF2-40B4-BE49-F238E27FC236}">
                  <a16:creationId xmlns:a16="http://schemas.microsoft.com/office/drawing/2014/main" id="{D4C7491C-53C8-8942-BA0F-D9A698761D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1" name="Rectangle 614">
              <a:extLst>
                <a:ext uri="{FF2B5EF4-FFF2-40B4-BE49-F238E27FC236}">
                  <a16:creationId xmlns:a16="http://schemas.microsoft.com/office/drawing/2014/main" id="{0884CF34-7C0E-7A48-AD12-2A6C2BFE35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2" name="Rectangle 615">
              <a:extLst>
                <a:ext uri="{FF2B5EF4-FFF2-40B4-BE49-F238E27FC236}">
                  <a16:creationId xmlns:a16="http://schemas.microsoft.com/office/drawing/2014/main" id="{1500811F-4928-F44A-B3D5-7154AA2716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3" name="Rectangle 616">
              <a:extLst>
                <a:ext uri="{FF2B5EF4-FFF2-40B4-BE49-F238E27FC236}">
                  <a16:creationId xmlns:a16="http://schemas.microsoft.com/office/drawing/2014/main" id="{D186644F-DC99-764B-9596-9E846CCE59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4" name="Rectangle 617">
              <a:extLst>
                <a:ext uri="{FF2B5EF4-FFF2-40B4-BE49-F238E27FC236}">
                  <a16:creationId xmlns:a16="http://schemas.microsoft.com/office/drawing/2014/main" id="{DFBF2A75-6B9D-6F4F-A0C6-99A671DFB43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5" name="Rectangle 618">
              <a:extLst>
                <a:ext uri="{FF2B5EF4-FFF2-40B4-BE49-F238E27FC236}">
                  <a16:creationId xmlns:a16="http://schemas.microsoft.com/office/drawing/2014/main" id="{7BA344F4-68FC-D149-955D-F494AC0AE6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6" name="Rectangle 619">
              <a:extLst>
                <a:ext uri="{FF2B5EF4-FFF2-40B4-BE49-F238E27FC236}">
                  <a16:creationId xmlns:a16="http://schemas.microsoft.com/office/drawing/2014/main" id="{67D81A5A-268A-AB4A-BA61-C64486B2B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7" name="Rectangle 620">
              <a:extLst>
                <a:ext uri="{FF2B5EF4-FFF2-40B4-BE49-F238E27FC236}">
                  <a16:creationId xmlns:a16="http://schemas.microsoft.com/office/drawing/2014/main" id="{531B4BE0-3015-134E-BF5C-E997BA41E02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8" name="Rectangle 621">
              <a:extLst>
                <a:ext uri="{FF2B5EF4-FFF2-40B4-BE49-F238E27FC236}">
                  <a16:creationId xmlns:a16="http://schemas.microsoft.com/office/drawing/2014/main" id="{633640D4-6986-5D4E-9DAC-1FD5B85AC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9" name="Rectangle 622">
              <a:extLst>
                <a:ext uri="{FF2B5EF4-FFF2-40B4-BE49-F238E27FC236}">
                  <a16:creationId xmlns:a16="http://schemas.microsoft.com/office/drawing/2014/main" id="{AF59DFE3-982D-4C49-B1FB-06C658AD0F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40276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0" name="Rectangle 623">
              <a:extLst>
                <a:ext uri="{FF2B5EF4-FFF2-40B4-BE49-F238E27FC236}">
                  <a16:creationId xmlns:a16="http://schemas.microsoft.com/office/drawing/2014/main" id="{83409DF6-CD9E-ED46-BC60-C8E51975AF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52445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1" name="Rectangle 624">
              <a:extLst>
                <a:ext uri="{FF2B5EF4-FFF2-40B4-BE49-F238E27FC236}">
                  <a16:creationId xmlns:a16="http://schemas.microsoft.com/office/drawing/2014/main" id="{3C224867-848A-D04F-A24B-6BF0680249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91600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2" name="Rectangle 625">
              <a:extLst>
                <a:ext uri="{FF2B5EF4-FFF2-40B4-BE49-F238E27FC236}">
                  <a16:creationId xmlns:a16="http://schemas.microsoft.com/office/drawing/2014/main" id="{4BE883F4-0393-2541-AB69-ADDCD6759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03769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3" name="Rectangle 626">
              <a:extLst>
                <a:ext uri="{FF2B5EF4-FFF2-40B4-BE49-F238E27FC236}">
                  <a16:creationId xmlns:a16="http://schemas.microsoft.com/office/drawing/2014/main" id="{07F49CE7-DE59-A649-AE18-F823230C00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15938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4" name="Rectangle 627">
              <a:extLst>
                <a:ext uri="{FF2B5EF4-FFF2-40B4-BE49-F238E27FC236}">
                  <a16:creationId xmlns:a16="http://schemas.microsoft.com/office/drawing/2014/main" id="{04476FE3-C99C-D44B-AF1A-7AC5DA19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28107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5" name="Rectangle 628">
              <a:extLst>
                <a:ext uri="{FF2B5EF4-FFF2-40B4-BE49-F238E27FC236}">
                  <a16:creationId xmlns:a16="http://schemas.microsoft.com/office/drawing/2014/main" id="{4D68561A-FCFB-B94C-BA4C-742EFFD971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67262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6" name="Rectangle 629">
              <a:extLst>
                <a:ext uri="{FF2B5EF4-FFF2-40B4-BE49-F238E27FC236}">
                  <a16:creationId xmlns:a16="http://schemas.microsoft.com/office/drawing/2014/main" id="{058CA524-D471-A943-A896-C8A3418CB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79431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7" name="Rectangle 630">
              <a:extLst>
                <a:ext uri="{FF2B5EF4-FFF2-40B4-BE49-F238E27FC236}">
                  <a16:creationId xmlns:a16="http://schemas.microsoft.com/office/drawing/2014/main" id="{2EBE0466-AE70-8D4B-842B-C09E014BB2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64614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8" name="Rectangle 631">
              <a:extLst>
                <a:ext uri="{FF2B5EF4-FFF2-40B4-BE49-F238E27FC236}">
                  <a16:creationId xmlns:a16="http://schemas.microsoft.com/office/drawing/2014/main" id="{EEBFC066-1415-0A4D-AB14-CFB06C6DD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55093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9" name="Rectangle 632">
              <a:extLst>
                <a:ext uri="{FF2B5EF4-FFF2-40B4-BE49-F238E27FC236}">
                  <a16:creationId xmlns:a16="http://schemas.microsoft.com/office/drawing/2014/main" id="{F3785E3C-B9F3-5141-8DDE-6F39EC26C2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64614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0" name="Rectangle 633">
              <a:extLst>
                <a:ext uri="{FF2B5EF4-FFF2-40B4-BE49-F238E27FC236}">
                  <a16:creationId xmlns:a16="http://schemas.microsoft.com/office/drawing/2014/main" id="{9871B102-CB8D-1547-9B79-553289D2DBA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15938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1" name="Rectangle 634">
              <a:extLst>
                <a:ext uri="{FF2B5EF4-FFF2-40B4-BE49-F238E27FC236}">
                  <a16:creationId xmlns:a16="http://schemas.microsoft.com/office/drawing/2014/main" id="{18C24E3F-CDAB-D745-8AF0-99C0AD61A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28107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2" name="Rectangle 635">
              <a:extLst>
                <a:ext uri="{FF2B5EF4-FFF2-40B4-BE49-F238E27FC236}">
                  <a16:creationId xmlns:a16="http://schemas.microsoft.com/office/drawing/2014/main" id="{8B36BE9B-28A9-8F4E-8CC1-DBA427F05D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40276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3" name="Rectangle 636">
              <a:extLst>
                <a:ext uri="{FF2B5EF4-FFF2-40B4-BE49-F238E27FC236}">
                  <a16:creationId xmlns:a16="http://schemas.microsoft.com/office/drawing/2014/main" id="{0D361F11-4813-504C-AFE1-264663E104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52445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4" name="Rectangle 637">
              <a:extLst>
                <a:ext uri="{FF2B5EF4-FFF2-40B4-BE49-F238E27FC236}">
                  <a16:creationId xmlns:a16="http://schemas.microsoft.com/office/drawing/2014/main" id="{8C82B32F-41AB-8B41-A06C-F9D9353A3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55093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5" name="Rectangle 638">
              <a:extLst>
                <a:ext uri="{FF2B5EF4-FFF2-40B4-BE49-F238E27FC236}">
                  <a16:creationId xmlns:a16="http://schemas.microsoft.com/office/drawing/2014/main" id="{3956E174-7480-0C49-9C86-F6252CF5C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79431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6" name="Rectangle 639">
              <a:extLst>
                <a:ext uri="{FF2B5EF4-FFF2-40B4-BE49-F238E27FC236}">
                  <a16:creationId xmlns:a16="http://schemas.microsoft.com/office/drawing/2014/main" id="{FCCA941E-7A7F-6A40-A415-2ACDC5CA8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67262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7" name="Rectangle 640">
              <a:extLst>
                <a:ext uri="{FF2B5EF4-FFF2-40B4-BE49-F238E27FC236}">
                  <a16:creationId xmlns:a16="http://schemas.microsoft.com/office/drawing/2014/main" id="{D3704DB7-CD34-3242-BD6D-BAAF6D80A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91600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8" name="Rectangle 641">
              <a:extLst>
                <a:ext uri="{FF2B5EF4-FFF2-40B4-BE49-F238E27FC236}">
                  <a16:creationId xmlns:a16="http://schemas.microsoft.com/office/drawing/2014/main" id="{DF0CE35C-C08A-9F4E-A723-1CCAEF18B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03769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8" name="Group 1197">
            <a:extLst>
              <a:ext uri="{FF2B5EF4-FFF2-40B4-BE49-F238E27FC236}">
                <a16:creationId xmlns:a16="http://schemas.microsoft.com/office/drawing/2014/main" id="{5DF5FDE2-EE85-A944-924A-340AECB93F85}"/>
              </a:ext>
            </a:extLst>
          </p:cNvPr>
          <p:cNvGrpSpPr/>
          <p:nvPr/>
        </p:nvGrpSpPr>
        <p:grpSpPr>
          <a:xfrm>
            <a:off x="576376" y="3122729"/>
            <a:ext cx="811798" cy="1176337"/>
            <a:chOff x="576376" y="3122729"/>
            <a:chExt cx="811798" cy="1176337"/>
          </a:xfrm>
        </p:grpSpPr>
        <p:grpSp>
          <p:nvGrpSpPr>
            <p:cNvPr id="661" name="Group 336">
              <a:extLst>
                <a:ext uri="{FF2B5EF4-FFF2-40B4-BE49-F238E27FC236}">
                  <a16:creationId xmlns:a16="http://schemas.microsoft.com/office/drawing/2014/main" id="{CAB18EF5-F2C3-2B4E-B27F-0AD3288CDB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376" y="3122729"/>
              <a:ext cx="81180" cy="1176337"/>
              <a:chOff x="576" y="1008"/>
              <a:chExt cx="96" cy="1392"/>
            </a:xfrm>
          </p:grpSpPr>
          <p:sp>
            <p:nvSpPr>
              <p:cNvPr id="1171" name="Rectangle 337">
                <a:extLst>
                  <a:ext uri="{FF2B5EF4-FFF2-40B4-BE49-F238E27FC236}">
                    <a16:creationId xmlns:a16="http://schemas.microsoft.com/office/drawing/2014/main" id="{DEE3F262-D65C-AD41-A3F3-125A7924A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2" name="Rectangle 338">
                <a:extLst>
                  <a:ext uri="{FF2B5EF4-FFF2-40B4-BE49-F238E27FC236}">
                    <a16:creationId xmlns:a16="http://schemas.microsoft.com/office/drawing/2014/main" id="{C8A06216-E6AA-D74C-A489-8CC27F4234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3" name="Rectangle 339">
                <a:extLst>
                  <a:ext uri="{FF2B5EF4-FFF2-40B4-BE49-F238E27FC236}">
                    <a16:creationId xmlns:a16="http://schemas.microsoft.com/office/drawing/2014/main" id="{4C241E11-76C9-A846-A282-0EB8139BA5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4" name="Rectangle 340">
                <a:extLst>
                  <a:ext uri="{FF2B5EF4-FFF2-40B4-BE49-F238E27FC236}">
                    <a16:creationId xmlns:a16="http://schemas.microsoft.com/office/drawing/2014/main" id="{CBF1DB3E-622D-E44F-BCAB-23A28314E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5" name="Rectangle 341">
                <a:extLst>
                  <a:ext uri="{FF2B5EF4-FFF2-40B4-BE49-F238E27FC236}">
                    <a16:creationId xmlns:a16="http://schemas.microsoft.com/office/drawing/2014/main" id="{902AFA2A-CFB1-E642-A1EC-FCEDD56B3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6" name="Rectangle 342">
                <a:extLst>
                  <a:ext uri="{FF2B5EF4-FFF2-40B4-BE49-F238E27FC236}">
                    <a16:creationId xmlns:a16="http://schemas.microsoft.com/office/drawing/2014/main" id="{89D8910E-9F31-6145-A03F-82E34D21E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7" name="Rectangle 343">
                <a:extLst>
                  <a:ext uri="{FF2B5EF4-FFF2-40B4-BE49-F238E27FC236}">
                    <a16:creationId xmlns:a16="http://schemas.microsoft.com/office/drawing/2014/main" id="{13A9601B-068B-E344-92B6-6D3B262927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8" name="Rectangle 344">
                <a:extLst>
                  <a:ext uri="{FF2B5EF4-FFF2-40B4-BE49-F238E27FC236}">
                    <a16:creationId xmlns:a16="http://schemas.microsoft.com/office/drawing/2014/main" id="{0D2F1F3B-2541-5D4B-A661-8AA846EA7A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9" name="Rectangle 345">
                <a:extLst>
                  <a:ext uri="{FF2B5EF4-FFF2-40B4-BE49-F238E27FC236}">
                    <a16:creationId xmlns:a16="http://schemas.microsoft.com/office/drawing/2014/main" id="{FDE74043-D6CF-2B45-9184-AE75F4818D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80" name="Rectangle 346">
                <a:extLst>
                  <a:ext uri="{FF2B5EF4-FFF2-40B4-BE49-F238E27FC236}">
                    <a16:creationId xmlns:a16="http://schemas.microsoft.com/office/drawing/2014/main" id="{385CABEB-935C-964C-BE4D-2A0E543E08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2" name="Group 347">
              <a:extLst>
                <a:ext uri="{FF2B5EF4-FFF2-40B4-BE49-F238E27FC236}">
                  <a16:creationId xmlns:a16="http://schemas.microsoft.com/office/drawing/2014/main" id="{4D049BD9-B4DC-524A-9A34-621E766FC2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8146" y="3122729"/>
              <a:ext cx="81180" cy="1176337"/>
              <a:chOff x="720" y="1008"/>
              <a:chExt cx="96" cy="1392"/>
            </a:xfrm>
          </p:grpSpPr>
          <p:sp>
            <p:nvSpPr>
              <p:cNvPr id="1161" name="Rectangle 348">
                <a:extLst>
                  <a:ext uri="{FF2B5EF4-FFF2-40B4-BE49-F238E27FC236}">
                    <a16:creationId xmlns:a16="http://schemas.microsoft.com/office/drawing/2014/main" id="{89752F0E-67C5-2D4B-80BE-92B1FC4654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2" name="Rectangle 349">
                <a:extLst>
                  <a:ext uri="{FF2B5EF4-FFF2-40B4-BE49-F238E27FC236}">
                    <a16:creationId xmlns:a16="http://schemas.microsoft.com/office/drawing/2014/main" id="{EDD56C2A-C4CC-094F-A622-01D20CC1F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3" name="Rectangle 350">
                <a:extLst>
                  <a:ext uri="{FF2B5EF4-FFF2-40B4-BE49-F238E27FC236}">
                    <a16:creationId xmlns:a16="http://schemas.microsoft.com/office/drawing/2014/main" id="{98D7933D-1427-BE4E-B381-471945D87F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4" name="Rectangle 351">
                <a:extLst>
                  <a:ext uri="{FF2B5EF4-FFF2-40B4-BE49-F238E27FC236}">
                    <a16:creationId xmlns:a16="http://schemas.microsoft.com/office/drawing/2014/main" id="{C4B60349-082C-0747-BA95-62F9A10CB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5" name="Rectangle 352">
                <a:extLst>
                  <a:ext uri="{FF2B5EF4-FFF2-40B4-BE49-F238E27FC236}">
                    <a16:creationId xmlns:a16="http://schemas.microsoft.com/office/drawing/2014/main" id="{70ABAB34-39ED-8442-8E54-91C22C970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6" name="Rectangle 353">
                <a:extLst>
                  <a:ext uri="{FF2B5EF4-FFF2-40B4-BE49-F238E27FC236}">
                    <a16:creationId xmlns:a16="http://schemas.microsoft.com/office/drawing/2014/main" id="{1FD3F60A-9DC8-1849-B03C-286AB3A40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7" name="Rectangle 354">
                <a:extLst>
                  <a:ext uri="{FF2B5EF4-FFF2-40B4-BE49-F238E27FC236}">
                    <a16:creationId xmlns:a16="http://schemas.microsoft.com/office/drawing/2014/main" id="{1DC9E128-5E90-AF4D-B66C-F6D7D72A6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8" name="Rectangle 355">
                <a:extLst>
                  <a:ext uri="{FF2B5EF4-FFF2-40B4-BE49-F238E27FC236}">
                    <a16:creationId xmlns:a16="http://schemas.microsoft.com/office/drawing/2014/main" id="{2FC99472-5244-8448-8869-78A5FD3A2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9" name="Rectangle 356">
                <a:extLst>
                  <a:ext uri="{FF2B5EF4-FFF2-40B4-BE49-F238E27FC236}">
                    <a16:creationId xmlns:a16="http://schemas.microsoft.com/office/drawing/2014/main" id="{4C34ACE4-D775-DE45-9ECF-965D6E4C9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0" name="Rectangle 357">
                <a:extLst>
                  <a:ext uri="{FF2B5EF4-FFF2-40B4-BE49-F238E27FC236}">
                    <a16:creationId xmlns:a16="http://schemas.microsoft.com/office/drawing/2014/main" id="{5FB99CD6-C1F9-4E41-A2B0-2F0719698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3" name="Group 358">
              <a:extLst>
                <a:ext uri="{FF2B5EF4-FFF2-40B4-BE49-F238E27FC236}">
                  <a16:creationId xmlns:a16="http://schemas.microsoft.com/office/drawing/2014/main" id="{701DF376-1421-AA40-BD95-30808F1144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9915" y="3122729"/>
              <a:ext cx="81180" cy="1176337"/>
              <a:chOff x="864" y="1008"/>
              <a:chExt cx="96" cy="1392"/>
            </a:xfrm>
          </p:grpSpPr>
          <p:sp>
            <p:nvSpPr>
              <p:cNvPr id="1151" name="Rectangle 359">
                <a:extLst>
                  <a:ext uri="{FF2B5EF4-FFF2-40B4-BE49-F238E27FC236}">
                    <a16:creationId xmlns:a16="http://schemas.microsoft.com/office/drawing/2014/main" id="{6657A53C-46AD-1148-AE9F-EAAEC26216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2" name="Rectangle 360">
                <a:extLst>
                  <a:ext uri="{FF2B5EF4-FFF2-40B4-BE49-F238E27FC236}">
                    <a16:creationId xmlns:a16="http://schemas.microsoft.com/office/drawing/2014/main" id="{A9066A65-0424-BC4A-8281-0FB7FA3689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3" name="Rectangle 361">
                <a:extLst>
                  <a:ext uri="{FF2B5EF4-FFF2-40B4-BE49-F238E27FC236}">
                    <a16:creationId xmlns:a16="http://schemas.microsoft.com/office/drawing/2014/main" id="{A9949BD3-9F7B-C641-95C5-0E4A19348C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4" name="Rectangle 362">
                <a:extLst>
                  <a:ext uri="{FF2B5EF4-FFF2-40B4-BE49-F238E27FC236}">
                    <a16:creationId xmlns:a16="http://schemas.microsoft.com/office/drawing/2014/main" id="{962E04E3-D814-6044-9AFC-7F7F6AAE6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5" name="Rectangle 363">
                <a:extLst>
                  <a:ext uri="{FF2B5EF4-FFF2-40B4-BE49-F238E27FC236}">
                    <a16:creationId xmlns:a16="http://schemas.microsoft.com/office/drawing/2014/main" id="{FB37632D-0083-7947-BE82-178FF2BBC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6" name="Rectangle 364">
                <a:extLst>
                  <a:ext uri="{FF2B5EF4-FFF2-40B4-BE49-F238E27FC236}">
                    <a16:creationId xmlns:a16="http://schemas.microsoft.com/office/drawing/2014/main" id="{2EA7A404-9F2B-BB4F-B90F-06100E72A8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7" name="Rectangle 365">
                <a:extLst>
                  <a:ext uri="{FF2B5EF4-FFF2-40B4-BE49-F238E27FC236}">
                    <a16:creationId xmlns:a16="http://schemas.microsoft.com/office/drawing/2014/main" id="{E04A6F8A-2932-CA4E-A0E0-DF1DC7C19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8" name="Rectangle 366">
                <a:extLst>
                  <a:ext uri="{FF2B5EF4-FFF2-40B4-BE49-F238E27FC236}">
                    <a16:creationId xmlns:a16="http://schemas.microsoft.com/office/drawing/2014/main" id="{66BE6A9C-B761-F743-A1D4-AE28A12E3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9" name="Rectangle 367">
                <a:extLst>
                  <a:ext uri="{FF2B5EF4-FFF2-40B4-BE49-F238E27FC236}">
                    <a16:creationId xmlns:a16="http://schemas.microsoft.com/office/drawing/2014/main" id="{F62E8AB5-4BBA-474D-AB62-9DF073F938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0" name="Rectangle 368">
                <a:extLst>
                  <a:ext uri="{FF2B5EF4-FFF2-40B4-BE49-F238E27FC236}">
                    <a16:creationId xmlns:a16="http://schemas.microsoft.com/office/drawing/2014/main" id="{6746A3F6-98C4-2341-9DD6-BD233B57B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4" name="Group 369">
              <a:extLst>
                <a:ext uri="{FF2B5EF4-FFF2-40B4-BE49-F238E27FC236}">
                  <a16:creationId xmlns:a16="http://schemas.microsoft.com/office/drawing/2014/main" id="{38E6A12B-D26C-864F-9819-7D4356250E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1685" y="3122729"/>
              <a:ext cx="81180" cy="1176337"/>
              <a:chOff x="1008" y="1008"/>
              <a:chExt cx="96" cy="1392"/>
            </a:xfrm>
          </p:grpSpPr>
          <p:sp>
            <p:nvSpPr>
              <p:cNvPr id="1141" name="Rectangle 370">
                <a:extLst>
                  <a:ext uri="{FF2B5EF4-FFF2-40B4-BE49-F238E27FC236}">
                    <a16:creationId xmlns:a16="http://schemas.microsoft.com/office/drawing/2014/main" id="{FB127A2D-985F-6240-9091-BBFD007CA8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2" name="Rectangle 371">
                <a:extLst>
                  <a:ext uri="{FF2B5EF4-FFF2-40B4-BE49-F238E27FC236}">
                    <a16:creationId xmlns:a16="http://schemas.microsoft.com/office/drawing/2014/main" id="{C994202E-7B2F-324D-B003-8D2E1EBCA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3" name="Rectangle 372">
                <a:extLst>
                  <a:ext uri="{FF2B5EF4-FFF2-40B4-BE49-F238E27FC236}">
                    <a16:creationId xmlns:a16="http://schemas.microsoft.com/office/drawing/2014/main" id="{593265D5-1B6F-8F41-870B-8CE883284B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4" name="Rectangle 373">
                <a:extLst>
                  <a:ext uri="{FF2B5EF4-FFF2-40B4-BE49-F238E27FC236}">
                    <a16:creationId xmlns:a16="http://schemas.microsoft.com/office/drawing/2014/main" id="{C55FE944-5B4E-0846-B6FE-70C92E343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5" name="Rectangle 374">
                <a:extLst>
                  <a:ext uri="{FF2B5EF4-FFF2-40B4-BE49-F238E27FC236}">
                    <a16:creationId xmlns:a16="http://schemas.microsoft.com/office/drawing/2014/main" id="{657C4F65-5FBD-CF4C-A5A4-CCF46F278E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6" name="Rectangle 375">
                <a:extLst>
                  <a:ext uri="{FF2B5EF4-FFF2-40B4-BE49-F238E27FC236}">
                    <a16:creationId xmlns:a16="http://schemas.microsoft.com/office/drawing/2014/main" id="{FFC5A1AD-6997-D843-9818-C7B1A856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7" name="Rectangle 376">
                <a:extLst>
                  <a:ext uri="{FF2B5EF4-FFF2-40B4-BE49-F238E27FC236}">
                    <a16:creationId xmlns:a16="http://schemas.microsoft.com/office/drawing/2014/main" id="{0B8F74D6-3D09-814A-806B-379263966D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8" name="Rectangle 377">
                <a:extLst>
                  <a:ext uri="{FF2B5EF4-FFF2-40B4-BE49-F238E27FC236}">
                    <a16:creationId xmlns:a16="http://schemas.microsoft.com/office/drawing/2014/main" id="{6E232BED-CB63-FD4F-9E85-50E608E44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9" name="Rectangle 378">
                <a:extLst>
                  <a:ext uri="{FF2B5EF4-FFF2-40B4-BE49-F238E27FC236}">
                    <a16:creationId xmlns:a16="http://schemas.microsoft.com/office/drawing/2014/main" id="{440A4C0D-0BC6-7C4E-B8F7-3AA425BC4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0" name="Rectangle 379">
                <a:extLst>
                  <a:ext uri="{FF2B5EF4-FFF2-40B4-BE49-F238E27FC236}">
                    <a16:creationId xmlns:a16="http://schemas.microsoft.com/office/drawing/2014/main" id="{5C98616D-03DE-9043-8D7A-FAED27633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5" name="Group 380">
              <a:extLst>
                <a:ext uri="{FF2B5EF4-FFF2-40B4-BE49-F238E27FC236}">
                  <a16:creationId xmlns:a16="http://schemas.microsoft.com/office/drawing/2014/main" id="{70164413-33DD-B449-9F85-44069EFD3E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3454" y="3122729"/>
              <a:ext cx="81180" cy="1176337"/>
              <a:chOff x="1152" y="1008"/>
              <a:chExt cx="96" cy="1392"/>
            </a:xfrm>
          </p:grpSpPr>
          <p:sp>
            <p:nvSpPr>
              <p:cNvPr id="1131" name="Rectangle 381">
                <a:extLst>
                  <a:ext uri="{FF2B5EF4-FFF2-40B4-BE49-F238E27FC236}">
                    <a16:creationId xmlns:a16="http://schemas.microsoft.com/office/drawing/2014/main" id="{FD5F391D-8AED-6D4C-B317-2868B2CFF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2" name="Rectangle 382">
                <a:extLst>
                  <a:ext uri="{FF2B5EF4-FFF2-40B4-BE49-F238E27FC236}">
                    <a16:creationId xmlns:a16="http://schemas.microsoft.com/office/drawing/2014/main" id="{3997F4D4-EF1D-ED4D-8F2D-C11199C82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3" name="Rectangle 383">
                <a:extLst>
                  <a:ext uri="{FF2B5EF4-FFF2-40B4-BE49-F238E27FC236}">
                    <a16:creationId xmlns:a16="http://schemas.microsoft.com/office/drawing/2014/main" id="{1A928618-1A40-2545-B47F-5FF9A23FC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4" name="Rectangle 384">
                <a:extLst>
                  <a:ext uri="{FF2B5EF4-FFF2-40B4-BE49-F238E27FC236}">
                    <a16:creationId xmlns:a16="http://schemas.microsoft.com/office/drawing/2014/main" id="{C3B6A5F0-BEED-D74C-B1A2-5AE2D1F1E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5" name="Rectangle 385">
                <a:extLst>
                  <a:ext uri="{FF2B5EF4-FFF2-40B4-BE49-F238E27FC236}">
                    <a16:creationId xmlns:a16="http://schemas.microsoft.com/office/drawing/2014/main" id="{C4C21CB5-FAAC-5E44-A2D7-CD15773F5F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6" name="Rectangle 386">
                <a:extLst>
                  <a:ext uri="{FF2B5EF4-FFF2-40B4-BE49-F238E27FC236}">
                    <a16:creationId xmlns:a16="http://schemas.microsoft.com/office/drawing/2014/main" id="{29266BF3-6178-184A-B901-4A6F32270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7" name="Rectangle 387">
                <a:extLst>
                  <a:ext uri="{FF2B5EF4-FFF2-40B4-BE49-F238E27FC236}">
                    <a16:creationId xmlns:a16="http://schemas.microsoft.com/office/drawing/2014/main" id="{0FD25737-DAA2-734F-8010-82CC8BFC4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8" name="Rectangle 388">
                <a:extLst>
                  <a:ext uri="{FF2B5EF4-FFF2-40B4-BE49-F238E27FC236}">
                    <a16:creationId xmlns:a16="http://schemas.microsoft.com/office/drawing/2014/main" id="{E2F3BB44-98EE-824F-BDED-632A78778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9" name="Rectangle 389">
                <a:extLst>
                  <a:ext uri="{FF2B5EF4-FFF2-40B4-BE49-F238E27FC236}">
                    <a16:creationId xmlns:a16="http://schemas.microsoft.com/office/drawing/2014/main" id="{F55C95BE-057E-C244-8F98-DFC3122842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0" name="Rectangle 390">
                <a:extLst>
                  <a:ext uri="{FF2B5EF4-FFF2-40B4-BE49-F238E27FC236}">
                    <a16:creationId xmlns:a16="http://schemas.microsoft.com/office/drawing/2014/main" id="{FFA3D703-027B-A042-9F85-8C60A544C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667" name="Rectangle 393">
              <a:extLst>
                <a:ext uri="{FF2B5EF4-FFF2-40B4-BE49-F238E27FC236}">
                  <a16:creationId xmlns:a16="http://schemas.microsoft.com/office/drawing/2014/main" id="{C45CCD36-8A50-C047-91B5-03F3A4A80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48779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4" name="Rectangle 400">
              <a:extLst>
                <a:ext uri="{FF2B5EF4-FFF2-40B4-BE49-F238E27FC236}">
                  <a16:creationId xmlns:a16="http://schemas.microsoft.com/office/drawing/2014/main" id="{C0374BF9-8433-0E4A-9E94-B0B467DF77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6" name="Rectangle 402">
              <a:extLst>
                <a:ext uri="{FF2B5EF4-FFF2-40B4-BE49-F238E27FC236}">
                  <a16:creationId xmlns:a16="http://schemas.microsoft.com/office/drawing/2014/main" id="{A8DFA65E-B624-654D-9D0D-A5FEC5BE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7" name="Rectangle 403">
              <a:extLst>
                <a:ext uri="{FF2B5EF4-FFF2-40B4-BE49-F238E27FC236}">
                  <a16:creationId xmlns:a16="http://schemas.microsoft.com/office/drawing/2014/main" id="{DC3BB777-517F-8748-9EB9-8760E1D94D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8" name="Rectangle 404">
              <a:extLst>
                <a:ext uri="{FF2B5EF4-FFF2-40B4-BE49-F238E27FC236}">
                  <a16:creationId xmlns:a16="http://schemas.microsoft.com/office/drawing/2014/main" id="{6A4E4E85-8ED7-914B-9F1E-2857FA0A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9" name="Rectangle 405">
              <a:extLst>
                <a:ext uri="{FF2B5EF4-FFF2-40B4-BE49-F238E27FC236}">
                  <a16:creationId xmlns:a16="http://schemas.microsoft.com/office/drawing/2014/main" id="{B6886339-A238-4640-98D9-D584C1619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8" name="Rectangle 414">
              <a:extLst>
                <a:ext uri="{FF2B5EF4-FFF2-40B4-BE49-F238E27FC236}">
                  <a16:creationId xmlns:a16="http://schemas.microsoft.com/office/drawing/2014/main" id="{41DCDE2B-2D58-5648-B725-FAC672FBBA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9" name="Rectangle 415">
              <a:extLst>
                <a:ext uri="{FF2B5EF4-FFF2-40B4-BE49-F238E27FC236}">
                  <a16:creationId xmlns:a16="http://schemas.microsoft.com/office/drawing/2014/main" id="{9FC4ABAB-BA86-8344-B358-5FAC2EDA3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0" name="Rectangle 416">
              <a:extLst>
                <a:ext uri="{FF2B5EF4-FFF2-40B4-BE49-F238E27FC236}">
                  <a16:creationId xmlns:a16="http://schemas.microsoft.com/office/drawing/2014/main" id="{51B00742-CF3F-904F-A3C2-431CEEE1BF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1" name="Rectangle 417">
              <a:extLst>
                <a:ext uri="{FF2B5EF4-FFF2-40B4-BE49-F238E27FC236}">
                  <a16:creationId xmlns:a16="http://schemas.microsoft.com/office/drawing/2014/main" id="{B3F18F57-C2CF-D741-BFE3-F2AC5B913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36610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2" name="Rectangle 418">
              <a:extLst>
                <a:ext uri="{FF2B5EF4-FFF2-40B4-BE49-F238E27FC236}">
                  <a16:creationId xmlns:a16="http://schemas.microsoft.com/office/drawing/2014/main" id="{E7F14001-EBDC-7C4A-835B-3D76CA8BEA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21793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3" name="Rectangle 419">
              <a:extLst>
                <a:ext uri="{FF2B5EF4-FFF2-40B4-BE49-F238E27FC236}">
                  <a16:creationId xmlns:a16="http://schemas.microsoft.com/office/drawing/2014/main" id="{37504E9F-9A2E-DF4C-B006-3C4454408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4" name="Rectangle 420">
              <a:extLst>
                <a:ext uri="{FF2B5EF4-FFF2-40B4-BE49-F238E27FC236}">
                  <a16:creationId xmlns:a16="http://schemas.microsoft.com/office/drawing/2014/main" id="{4410F62C-6F7A-F04C-BF02-82BDE7ECC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9" name="Rectangle 425">
              <a:extLst>
                <a:ext uri="{FF2B5EF4-FFF2-40B4-BE49-F238E27FC236}">
                  <a16:creationId xmlns:a16="http://schemas.microsoft.com/office/drawing/2014/main" id="{7626C164-D73F-8249-A314-04E06E6CD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09624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6" name="Rectangle 432">
              <a:extLst>
                <a:ext uri="{FF2B5EF4-FFF2-40B4-BE49-F238E27FC236}">
                  <a16:creationId xmlns:a16="http://schemas.microsoft.com/office/drawing/2014/main" id="{9AC35C71-9A3B-E44D-8639-86D74979B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7" name="Rectangle 433">
              <a:extLst>
                <a:ext uri="{FF2B5EF4-FFF2-40B4-BE49-F238E27FC236}">
                  <a16:creationId xmlns:a16="http://schemas.microsoft.com/office/drawing/2014/main" id="{028E2D14-2B8F-3045-8028-55FDE95A5C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8" name="Rectangle 434">
              <a:extLst>
                <a:ext uri="{FF2B5EF4-FFF2-40B4-BE49-F238E27FC236}">
                  <a16:creationId xmlns:a16="http://schemas.microsoft.com/office/drawing/2014/main" id="{E1DCA366-3528-4848-B2AC-E681E769F5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9" name="Rectangle 435">
              <a:extLst>
                <a:ext uri="{FF2B5EF4-FFF2-40B4-BE49-F238E27FC236}">
                  <a16:creationId xmlns:a16="http://schemas.microsoft.com/office/drawing/2014/main" id="{E820B619-17B5-F44B-B7F2-2BD47E6952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0" name="Rectangle 436">
              <a:extLst>
                <a:ext uri="{FF2B5EF4-FFF2-40B4-BE49-F238E27FC236}">
                  <a16:creationId xmlns:a16="http://schemas.microsoft.com/office/drawing/2014/main" id="{70833181-B1D1-0342-B5C3-E96C545F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3" name="Rectangle 439">
              <a:extLst>
                <a:ext uri="{FF2B5EF4-FFF2-40B4-BE49-F238E27FC236}">
                  <a16:creationId xmlns:a16="http://schemas.microsoft.com/office/drawing/2014/main" id="{3F0A9D20-F15F-784A-A3F1-8323BE8C10D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7" name="Group 1196">
            <a:extLst>
              <a:ext uri="{FF2B5EF4-FFF2-40B4-BE49-F238E27FC236}">
                <a16:creationId xmlns:a16="http://schemas.microsoft.com/office/drawing/2014/main" id="{C0FAA157-2283-6449-BCD1-F9CF0BFB2058}"/>
              </a:ext>
            </a:extLst>
          </p:cNvPr>
          <p:cNvGrpSpPr/>
          <p:nvPr/>
        </p:nvGrpSpPr>
        <p:grpSpPr>
          <a:xfrm>
            <a:off x="1790135" y="3122729"/>
            <a:ext cx="811798" cy="1176337"/>
            <a:chOff x="1747753" y="3122729"/>
            <a:chExt cx="811798" cy="1176337"/>
          </a:xfrm>
        </p:grpSpPr>
        <p:sp>
          <p:nvSpPr>
            <p:cNvPr id="666" name="Rectangle 392">
              <a:extLst>
                <a:ext uri="{FF2B5EF4-FFF2-40B4-BE49-F238E27FC236}">
                  <a16:creationId xmlns:a16="http://schemas.microsoft.com/office/drawing/2014/main" id="{DB16E799-46C8-0643-8AC2-F1C605786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8" name="Rectangle 394">
              <a:extLst>
                <a:ext uri="{FF2B5EF4-FFF2-40B4-BE49-F238E27FC236}">
                  <a16:creationId xmlns:a16="http://schemas.microsoft.com/office/drawing/2014/main" id="{FA26042A-6B94-5E4B-A7FB-88D8B8D85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9" name="Rectangle 395">
              <a:extLst>
                <a:ext uri="{FF2B5EF4-FFF2-40B4-BE49-F238E27FC236}">
                  <a16:creationId xmlns:a16="http://schemas.microsoft.com/office/drawing/2014/main" id="{AACF87C1-BD8D-884F-95BB-2A9D055BC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0" name="Rectangle 396">
              <a:extLst>
                <a:ext uri="{FF2B5EF4-FFF2-40B4-BE49-F238E27FC236}">
                  <a16:creationId xmlns:a16="http://schemas.microsoft.com/office/drawing/2014/main" id="{E15C3B71-368B-AB42-B83E-8F33980E6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1" name="Rectangle 397">
              <a:extLst>
                <a:ext uri="{FF2B5EF4-FFF2-40B4-BE49-F238E27FC236}">
                  <a16:creationId xmlns:a16="http://schemas.microsoft.com/office/drawing/2014/main" id="{9A7BDAF2-4352-9B4E-BE42-020BFFCFE2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2" name="Rectangle 398">
              <a:extLst>
                <a:ext uri="{FF2B5EF4-FFF2-40B4-BE49-F238E27FC236}">
                  <a16:creationId xmlns:a16="http://schemas.microsoft.com/office/drawing/2014/main" id="{1383DBB3-FDD8-5948-B23A-031DC8BA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3" name="Rectangle 399">
              <a:extLst>
                <a:ext uri="{FF2B5EF4-FFF2-40B4-BE49-F238E27FC236}">
                  <a16:creationId xmlns:a16="http://schemas.microsoft.com/office/drawing/2014/main" id="{7159590D-FE0F-B646-BC10-48F50408D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5" name="Rectangle 401">
              <a:extLst>
                <a:ext uri="{FF2B5EF4-FFF2-40B4-BE49-F238E27FC236}">
                  <a16:creationId xmlns:a16="http://schemas.microsoft.com/office/drawing/2014/main" id="{E99A079A-5898-1D4E-B36C-C87CEC235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0" name="Rectangle 406">
              <a:extLst>
                <a:ext uri="{FF2B5EF4-FFF2-40B4-BE49-F238E27FC236}">
                  <a16:creationId xmlns:a16="http://schemas.microsoft.com/office/drawing/2014/main" id="{647489D5-5FAF-3841-92F1-B724939B1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1" name="Rectangle 407">
              <a:extLst>
                <a:ext uri="{FF2B5EF4-FFF2-40B4-BE49-F238E27FC236}">
                  <a16:creationId xmlns:a16="http://schemas.microsoft.com/office/drawing/2014/main" id="{319516E3-A925-2B49-BBDE-184EF095C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2" name="Rectangle 408">
              <a:extLst>
                <a:ext uri="{FF2B5EF4-FFF2-40B4-BE49-F238E27FC236}">
                  <a16:creationId xmlns:a16="http://schemas.microsoft.com/office/drawing/2014/main" id="{31689DC0-8F04-EE40-A6F6-5CE39EBF2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3" name="Rectangle 409">
              <a:extLst>
                <a:ext uri="{FF2B5EF4-FFF2-40B4-BE49-F238E27FC236}">
                  <a16:creationId xmlns:a16="http://schemas.microsoft.com/office/drawing/2014/main" id="{46906A11-E205-B040-AF10-C9FB3DA04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4" name="Rectangle 410">
              <a:extLst>
                <a:ext uri="{FF2B5EF4-FFF2-40B4-BE49-F238E27FC236}">
                  <a16:creationId xmlns:a16="http://schemas.microsoft.com/office/drawing/2014/main" id="{50FAE6DD-6A44-1E4D-8EA3-D18322313F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5" name="Rectangle 411">
              <a:extLst>
                <a:ext uri="{FF2B5EF4-FFF2-40B4-BE49-F238E27FC236}">
                  <a16:creationId xmlns:a16="http://schemas.microsoft.com/office/drawing/2014/main" id="{98B979F0-EF63-C548-A851-EB768D144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6" name="Rectangle 412">
              <a:extLst>
                <a:ext uri="{FF2B5EF4-FFF2-40B4-BE49-F238E27FC236}">
                  <a16:creationId xmlns:a16="http://schemas.microsoft.com/office/drawing/2014/main" id="{56C44695-0B7A-724F-8615-1DF0AE1EC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7" name="Rectangle 413">
              <a:extLst>
                <a:ext uri="{FF2B5EF4-FFF2-40B4-BE49-F238E27FC236}">
                  <a16:creationId xmlns:a16="http://schemas.microsoft.com/office/drawing/2014/main" id="{3BE05563-DB23-3242-8ACE-D5D85E4E21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5" name="Rectangle 421">
              <a:extLst>
                <a:ext uri="{FF2B5EF4-FFF2-40B4-BE49-F238E27FC236}">
                  <a16:creationId xmlns:a16="http://schemas.microsoft.com/office/drawing/2014/main" id="{D5CBAA20-E485-C746-9A37-BCA4553F19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6" name="Rectangle 422">
              <a:extLst>
                <a:ext uri="{FF2B5EF4-FFF2-40B4-BE49-F238E27FC236}">
                  <a16:creationId xmlns:a16="http://schemas.microsoft.com/office/drawing/2014/main" id="{D925DE3A-D016-E24D-AEFB-7BCE199A1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7" name="Rectangle 423">
              <a:extLst>
                <a:ext uri="{FF2B5EF4-FFF2-40B4-BE49-F238E27FC236}">
                  <a16:creationId xmlns:a16="http://schemas.microsoft.com/office/drawing/2014/main" id="{57394A30-DEDC-C94F-80E4-A7C45080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8" name="Rectangle 424">
              <a:extLst>
                <a:ext uri="{FF2B5EF4-FFF2-40B4-BE49-F238E27FC236}">
                  <a16:creationId xmlns:a16="http://schemas.microsoft.com/office/drawing/2014/main" id="{6C35CA7F-ECC4-2D4A-9096-04E9F6939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0" name="Rectangle 426">
              <a:extLst>
                <a:ext uri="{FF2B5EF4-FFF2-40B4-BE49-F238E27FC236}">
                  <a16:creationId xmlns:a16="http://schemas.microsoft.com/office/drawing/2014/main" id="{AF586C73-417A-1E4E-BF3D-ECF07EDA2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1" name="Rectangle 427">
              <a:extLst>
                <a:ext uri="{FF2B5EF4-FFF2-40B4-BE49-F238E27FC236}">
                  <a16:creationId xmlns:a16="http://schemas.microsoft.com/office/drawing/2014/main" id="{454A5178-F5B8-244B-9D2C-B8532D8E2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2" name="Rectangle 428">
              <a:extLst>
                <a:ext uri="{FF2B5EF4-FFF2-40B4-BE49-F238E27FC236}">
                  <a16:creationId xmlns:a16="http://schemas.microsoft.com/office/drawing/2014/main" id="{A205EBFB-F554-3A44-806F-1BFDEAE22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3" name="Rectangle 429">
              <a:extLst>
                <a:ext uri="{FF2B5EF4-FFF2-40B4-BE49-F238E27FC236}">
                  <a16:creationId xmlns:a16="http://schemas.microsoft.com/office/drawing/2014/main" id="{CF216B09-11CD-FE49-BEB8-FB4E64EFFC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4" name="Rectangle 430">
              <a:extLst>
                <a:ext uri="{FF2B5EF4-FFF2-40B4-BE49-F238E27FC236}">
                  <a16:creationId xmlns:a16="http://schemas.microsoft.com/office/drawing/2014/main" id="{CD61836E-5E95-3A46-86CF-E867409160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5" name="Rectangle 431">
              <a:extLst>
                <a:ext uri="{FF2B5EF4-FFF2-40B4-BE49-F238E27FC236}">
                  <a16:creationId xmlns:a16="http://schemas.microsoft.com/office/drawing/2014/main" id="{DB7F68AB-186B-3D42-92CF-1A0061EAC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1" name="Rectangle 437">
              <a:extLst>
                <a:ext uri="{FF2B5EF4-FFF2-40B4-BE49-F238E27FC236}">
                  <a16:creationId xmlns:a16="http://schemas.microsoft.com/office/drawing/2014/main" id="{680D6BEF-9322-B043-B778-ACB9B872F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2" name="Rectangle 438">
              <a:extLst>
                <a:ext uri="{FF2B5EF4-FFF2-40B4-BE49-F238E27FC236}">
                  <a16:creationId xmlns:a16="http://schemas.microsoft.com/office/drawing/2014/main" id="{94DD7DB5-6B77-B344-BCE1-46CFD9E6F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4" name="Rectangle 440">
              <a:extLst>
                <a:ext uri="{FF2B5EF4-FFF2-40B4-BE49-F238E27FC236}">
                  <a16:creationId xmlns:a16="http://schemas.microsoft.com/office/drawing/2014/main" id="{F68D78B6-4FD8-924E-ABE2-2E77996F8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5" name="Rectangle 441">
              <a:extLst>
                <a:ext uri="{FF2B5EF4-FFF2-40B4-BE49-F238E27FC236}">
                  <a16:creationId xmlns:a16="http://schemas.microsoft.com/office/drawing/2014/main" id="{5A8D7DE6-CD99-F546-B712-3FAAD65E1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0" name="Rectangle 446">
              <a:extLst>
                <a:ext uri="{FF2B5EF4-FFF2-40B4-BE49-F238E27FC236}">
                  <a16:creationId xmlns:a16="http://schemas.microsoft.com/office/drawing/2014/main" id="{5BB429FE-F611-C84B-BEAA-27718388F2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1" name="Rectangle 447">
              <a:extLst>
                <a:ext uri="{FF2B5EF4-FFF2-40B4-BE49-F238E27FC236}">
                  <a16:creationId xmlns:a16="http://schemas.microsoft.com/office/drawing/2014/main" id="{9F2A5138-32FC-6E4B-A124-BD5A9F44CC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2" name="Rectangle 448">
              <a:extLst>
                <a:ext uri="{FF2B5EF4-FFF2-40B4-BE49-F238E27FC236}">
                  <a16:creationId xmlns:a16="http://schemas.microsoft.com/office/drawing/2014/main" id="{54E5EF68-22E9-A048-BBDC-0244EA2937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3" name="Rectangle 449">
              <a:extLst>
                <a:ext uri="{FF2B5EF4-FFF2-40B4-BE49-F238E27FC236}">
                  <a16:creationId xmlns:a16="http://schemas.microsoft.com/office/drawing/2014/main" id="{3DE057EA-6653-8644-803A-5B78F5F25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4" name="Rectangle 450">
              <a:extLst>
                <a:ext uri="{FF2B5EF4-FFF2-40B4-BE49-F238E27FC236}">
                  <a16:creationId xmlns:a16="http://schemas.microsoft.com/office/drawing/2014/main" id="{9706FB76-38D7-504E-BB7F-E722E0C76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5" name="Rectangle 451">
              <a:extLst>
                <a:ext uri="{FF2B5EF4-FFF2-40B4-BE49-F238E27FC236}">
                  <a16:creationId xmlns:a16="http://schemas.microsoft.com/office/drawing/2014/main" id="{7A552DB3-0100-E545-AD19-25AC4B953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6" name="Rectangle 452">
              <a:extLst>
                <a:ext uri="{FF2B5EF4-FFF2-40B4-BE49-F238E27FC236}">
                  <a16:creationId xmlns:a16="http://schemas.microsoft.com/office/drawing/2014/main" id="{50C2BEA1-663E-C646-BF3E-DDC38D523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7" name="Rectangle 453">
              <a:extLst>
                <a:ext uri="{FF2B5EF4-FFF2-40B4-BE49-F238E27FC236}">
                  <a16:creationId xmlns:a16="http://schemas.microsoft.com/office/drawing/2014/main" id="{B7CE63D2-EA7F-654A-AECC-424901FD54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8" name="Rectangle 454">
              <a:extLst>
                <a:ext uri="{FF2B5EF4-FFF2-40B4-BE49-F238E27FC236}">
                  <a16:creationId xmlns:a16="http://schemas.microsoft.com/office/drawing/2014/main" id="{D899A5CD-5BA0-A642-94E4-F033885E0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9" name="Rectangle 455">
              <a:extLst>
                <a:ext uri="{FF2B5EF4-FFF2-40B4-BE49-F238E27FC236}">
                  <a16:creationId xmlns:a16="http://schemas.microsoft.com/office/drawing/2014/main" id="{B985D2FE-4751-BC49-AEC1-4742AEE49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0" name="Rectangle 456">
              <a:extLst>
                <a:ext uri="{FF2B5EF4-FFF2-40B4-BE49-F238E27FC236}">
                  <a16:creationId xmlns:a16="http://schemas.microsoft.com/office/drawing/2014/main" id="{99EF1C33-522D-7E46-BA35-798013BA7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1" name="Rectangle 457">
              <a:extLst>
                <a:ext uri="{FF2B5EF4-FFF2-40B4-BE49-F238E27FC236}">
                  <a16:creationId xmlns:a16="http://schemas.microsoft.com/office/drawing/2014/main" id="{A7934CC1-8740-1140-8F9F-CB8EB0BA2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2" name="Rectangle 458">
              <a:extLst>
                <a:ext uri="{FF2B5EF4-FFF2-40B4-BE49-F238E27FC236}">
                  <a16:creationId xmlns:a16="http://schemas.microsoft.com/office/drawing/2014/main" id="{2815A84A-8F54-C241-B7EA-05D1749F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3" name="Rectangle 459">
              <a:extLst>
                <a:ext uri="{FF2B5EF4-FFF2-40B4-BE49-F238E27FC236}">
                  <a16:creationId xmlns:a16="http://schemas.microsoft.com/office/drawing/2014/main" id="{7D0B3FF0-80E1-7F4C-80FD-DFFC5C97F1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4" name="Rectangle 460">
              <a:extLst>
                <a:ext uri="{FF2B5EF4-FFF2-40B4-BE49-F238E27FC236}">
                  <a16:creationId xmlns:a16="http://schemas.microsoft.com/office/drawing/2014/main" id="{CD96DE56-3315-F74E-BBAB-39FD715BC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12272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5" name="Rectangle 461">
              <a:extLst>
                <a:ext uri="{FF2B5EF4-FFF2-40B4-BE49-F238E27FC236}">
                  <a16:creationId xmlns:a16="http://schemas.microsoft.com/office/drawing/2014/main" id="{F95C5588-8A26-5442-B00C-BC9F2C72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24441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6" name="Rectangle 462">
              <a:extLst>
                <a:ext uri="{FF2B5EF4-FFF2-40B4-BE49-F238E27FC236}">
                  <a16:creationId xmlns:a16="http://schemas.microsoft.com/office/drawing/2014/main" id="{06A2840E-5750-5241-9B9C-09C046767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36610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7" name="Rectangle 463">
              <a:extLst>
                <a:ext uri="{FF2B5EF4-FFF2-40B4-BE49-F238E27FC236}">
                  <a16:creationId xmlns:a16="http://schemas.microsoft.com/office/drawing/2014/main" id="{C209A43E-EFAA-7743-9646-C4EB42CD0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8" name="Rectangle 464">
              <a:extLst>
                <a:ext uri="{FF2B5EF4-FFF2-40B4-BE49-F238E27FC236}">
                  <a16:creationId xmlns:a16="http://schemas.microsoft.com/office/drawing/2014/main" id="{73880AB2-A636-FB48-87F8-F1285952D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9" name="Rectangle 465">
              <a:extLst>
                <a:ext uri="{FF2B5EF4-FFF2-40B4-BE49-F238E27FC236}">
                  <a16:creationId xmlns:a16="http://schemas.microsoft.com/office/drawing/2014/main" id="{8639EA7E-6FE8-0E44-8F7D-B8035F007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48779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3" name="Rectangle 509">
              <a:extLst>
                <a:ext uri="{FF2B5EF4-FFF2-40B4-BE49-F238E27FC236}">
                  <a16:creationId xmlns:a16="http://schemas.microsoft.com/office/drawing/2014/main" id="{9DEB908F-75FE-894F-ABDF-8D04680A188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4" name="Rectangle 510">
              <a:extLst>
                <a:ext uri="{FF2B5EF4-FFF2-40B4-BE49-F238E27FC236}">
                  <a16:creationId xmlns:a16="http://schemas.microsoft.com/office/drawing/2014/main" id="{4735D26E-FA33-394F-ABA4-9906729189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5" name="Rectangle 511">
              <a:extLst>
                <a:ext uri="{FF2B5EF4-FFF2-40B4-BE49-F238E27FC236}">
                  <a16:creationId xmlns:a16="http://schemas.microsoft.com/office/drawing/2014/main" id="{DA0ACD43-118F-CD44-92B5-A010A9D95A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6" name="Rectangle 512">
              <a:extLst>
                <a:ext uri="{FF2B5EF4-FFF2-40B4-BE49-F238E27FC236}">
                  <a16:creationId xmlns:a16="http://schemas.microsoft.com/office/drawing/2014/main" id="{B90E00C5-EB88-734F-9C08-CC2A8B2045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7" name="Rectangle 513">
              <a:extLst>
                <a:ext uri="{FF2B5EF4-FFF2-40B4-BE49-F238E27FC236}">
                  <a16:creationId xmlns:a16="http://schemas.microsoft.com/office/drawing/2014/main" id="{C6420C9E-5B55-ED46-8FE8-D18138182FD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8" name="Rectangle 514">
              <a:extLst>
                <a:ext uri="{FF2B5EF4-FFF2-40B4-BE49-F238E27FC236}">
                  <a16:creationId xmlns:a16="http://schemas.microsoft.com/office/drawing/2014/main" id="{42329769-4664-5E4E-AE20-E9E8418AC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9" name="Rectangle 515">
              <a:extLst>
                <a:ext uri="{FF2B5EF4-FFF2-40B4-BE49-F238E27FC236}">
                  <a16:creationId xmlns:a16="http://schemas.microsoft.com/office/drawing/2014/main" id="{3CEB900A-A2E5-9746-A276-A81E3E3A245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0" name="Rectangle 516">
              <a:extLst>
                <a:ext uri="{FF2B5EF4-FFF2-40B4-BE49-F238E27FC236}">
                  <a16:creationId xmlns:a16="http://schemas.microsoft.com/office/drawing/2014/main" id="{D3119B83-CDB2-024D-956B-6D46A6F6B5B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1" name="Rectangle 517">
              <a:extLst>
                <a:ext uri="{FF2B5EF4-FFF2-40B4-BE49-F238E27FC236}">
                  <a16:creationId xmlns:a16="http://schemas.microsoft.com/office/drawing/2014/main" id="{18323F0B-F739-BB43-9F03-08EF0B136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2" name="Rectangle 518">
              <a:extLst>
                <a:ext uri="{FF2B5EF4-FFF2-40B4-BE49-F238E27FC236}">
                  <a16:creationId xmlns:a16="http://schemas.microsoft.com/office/drawing/2014/main" id="{CE521A8D-3441-A745-8F32-97D1F04B406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3" name="Rectangle 519">
              <a:extLst>
                <a:ext uri="{FF2B5EF4-FFF2-40B4-BE49-F238E27FC236}">
                  <a16:creationId xmlns:a16="http://schemas.microsoft.com/office/drawing/2014/main" id="{6B0440EE-D2C6-0047-83CD-830F7937EA8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4" name="Rectangle 520">
              <a:extLst>
                <a:ext uri="{FF2B5EF4-FFF2-40B4-BE49-F238E27FC236}">
                  <a16:creationId xmlns:a16="http://schemas.microsoft.com/office/drawing/2014/main" id="{A252F873-F997-7945-99ED-E0E68DCE8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5" name="Rectangle 521">
              <a:extLst>
                <a:ext uri="{FF2B5EF4-FFF2-40B4-BE49-F238E27FC236}">
                  <a16:creationId xmlns:a16="http://schemas.microsoft.com/office/drawing/2014/main" id="{4C3C6C84-341D-CC43-8070-9D058D861AE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6" name="Rectangle 522">
              <a:extLst>
                <a:ext uri="{FF2B5EF4-FFF2-40B4-BE49-F238E27FC236}">
                  <a16:creationId xmlns:a16="http://schemas.microsoft.com/office/drawing/2014/main" id="{00A6023A-E4A7-F042-9585-1C74AEFB8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3" name="Rectangle 529">
              <a:extLst>
                <a:ext uri="{FF2B5EF4-FFF2-40B4-BE49-F238E27FC236}">
                  <a16:creationId xmlns:a16="http://schemas.microsoft.com/office/drawing/2014/main" id="{063BC105-CBF3-0C4B-BE44-E5431634E60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97455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4" name="Rectangle 530">
              <a:extLst>
                <a:ext uri="{FF2B5EF4-FFF2-40B4-BE49-F238E27FC236}">
                  <a16:creationId xmlns:a16="http://schemas.microsoft.com/office/drawing/2014/main" id="{C706CA83-8E0D-A045-882A-6D25990AD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409624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5" name="Rectangle 531">
              <a:extLst>
                <a:ext uri="{FF2B5EF4-FFF2-40B4-BE49-F238E27FC236}">
                  <a16:creationId xmlns:a16="http://schemas.microsoft.com/office/drawing/2014/main" id="{03AE3E29-F85E-CB44-B377-5A6EBC50D6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421793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7" name="Rectangle 533">
              <a:extLst>
                <a:ext uri="{FF2B5EF4-FFF2-40B4-BE49-F238E27FC236}">
                  <a16:creationId xmlns:a16="http://schemas.microsoft.com/office/drawing/2014/main" id="{C95EA3EC-1ACF-4245-A2A6-8A66FB4E8A2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8" name="Rectangle 534">
              <a:extLst>
                <a:ext uri="{FF2B5EF4-FFF2-40B4-BE49-F238E27FC236}">
                  <a16:creationId xmlns:a16="http://schemas.microsoft.com/office/drawing/2014/main" id="{3F17A153-62A8-994F-A995-041ADD1FFA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9" name="Rectangle 535">
              <a:extLst>
                <a:ext uri="{FF2B5EF4-FFF2-40B4-BE49-F238E27FC236}">
                  <a16:creationId xmlns:a16="http://schemas.microsoft.com/office/drawing/2014/main" id="{E3A378AA-681F-AE4F-9051-1861C1CB2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6" name="Group 1195">
            <a:extLst>
              <a:ext uri="{FF2B5EF4-FFF2-40B4-BE49-F238E27FC236}">
                <a16:creationId xmlns:a16="http://schemas.microsoft.com/office/drawing/2014/main" id="{1339401E-603D-FA42-9FD9-F1651BAF76DE}"/>
              </a:ext>
            </a:extLst>
          </p:cNvPr>
          <p:cNvGrpSpPr/>
          <p:nvPr/>
        </p:nvGrpSpPr>
        <p:grpSpPr>
          <a:xfrm>
            <a:off x="3003894" y="3122729"/>
            <a:ext cx="814565" cy="1176337"/>
            <a:chOff x="2887230" y="3122729"/>
            <a:chExt cx="814565" cy="1176337"/>
          </a:xfrm>
        </p:grpSpPr>
        <p:sp>
          <p:nvSpPr>
            <p:cNvPr id="716" name="Rectangle 442">
              <a:extLst>
                <a:ext uri="{FF2B5EF4-FFF2-40B4-BE49-F238E27FC236}">
                  <a16:creationId xmlns:a16="http://schemas.microsoft.com/office/drawing/2014/main" id="{442FA747-E972-6346-8C3E-563BA5282F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73117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7" name="Rectangle 443">
              <a:extLst>
                <a:ext uri="{FF2B5EF4-FFF2-40B4-BE49-F238E27FC236}">
                  <a16:creationId xmlns:a16="http://schemas.microsoft.com/office/drawing/2014/main" id="{19D5363E-5209-3C45-AB4E-BDAF56838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97455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8" name="Rectangle 444">
              <a:extLst>
                <a:ext uri="{FF2B5EF4-FFF2-40B4-BE49-F238E27FC236}">
                  <a16:creationId xmlns:a16="http://schemas.microsoft.com/office/drawing/2014/main" id="{E7CED594-142E-A047-A9E8-2AFCC71CD2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09624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9" name="Rectangle 445">
              <a:extLst>
                <a:ext uri="{FF2B5EF4-FFF2-40B4-BE49-F238E27FC236}">
                  <a16:creationId xmlns:a16="http://schemas.microsoft.com/office/drawing/2014/main" id="{1261CDB4-E01D-C045-AE14-B711BFA616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0" name="Rectangle 466">
              <a:extLst>
                <a:ext uri="{FF2B5EF4-FFF2-40B4-BE49-F238E27FC236}">
                  <a16:creationId xmlns:a16="http://schemas.microsoft.com/office/drawing/2014/main" id="{10B226E1-77A2-A040-9A0A-3CE47FF693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36610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1" name="Rectangle 467">
              <a:extLst>
                <a:ext uri="{FF2B5EF4-FFF2-40B4-BE49-F238E27FC236}">
                  <a16:creationId xmlns:a16="http://schemas.microsoft.com/office/drawing/2014/main" id="{D259166A-D7C6-1746-A6C0-F004EB57B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48779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2" name="Rectangle 468">
              <a:extLst>
                <a:ext uri="{FF2B5EF4-FFF2-40B4-BE49-F238E27FC236}">
                  <a16:creationId xmlns:a16="http://schemas.microsoft.com/office/drawing/2014/main" id="{FCE30622-B210-B24F-B590-82810773B6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60948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3" name="Rectangle 469">
              <a:extLst>
                <a:ext uri="{FF2B5EF4-FFF2-40B4-BE49-F238E27FC236}">
                  <a16:creationId xmlns:a16="http://schemas.microsoft.com/office/drawing/2014/main" id="{CD0812A9-F91C-D047-8338-2DAEDF29E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09624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4" name="Rectangle 470">
              <a:extLst>
                <a:ext uri="{FF2B5EF4-FFF2-40B4-BE49-F238E27FC236}">
                  <a16:creationId xmlns:a16="http://schemas.microsoft.com/office/drawing/2014/main" id="{40624596-4807-2C4D-BECB-E434A988A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21793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5" name="Rectangle 471">
              <a:extLst>
                <a:ext uri="{FF2B5EF4-FFF2-40B4-BE49-F238E27FC236}">
                  <a16:creationId xmlns:a16="http://schemas.microsoft.com/office/drawing/2014/main" id="{C48201A3-B2FC-3948-9EB8-8260E91F5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97455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6" name="Rectangle 472">
              <a:extLst>
                <a:ext uri="{FF2B5EF4-FFF2-40B4-BE49-F238E27FC236}">
                  <a16:creationId xmlns:a16="http://schemas.microsoft.com/office/drawing/2014/main" id="{83B2E2FC-B45A-1046-AADB-6A704FC84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12272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7" name="Rectangle 473">
              <a:extLst>
                <a:ext uri="{FF2B5EF4-FFF2-40B4-BE49-F238E27FC236}">
                  <a16:creationId xmlns:a16="http://schemas.microsoft.com/office/drawing/2014/main" id="{03D4ED1D-308F-ED4F-9095-338CFB3A7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24441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8" name="Rectangle 474">
              <a:extLst>
                <a:ext uri="{FF2B5EF4-FFF2-40B4-BE49-F238E27FC236}">
                  <a16:creationId xmlns:a16="http://schemas.microsoft.com/office/drawing/2014/main" id="{FFE9ACC3-7BE1-6349-A4B8-F47650CB758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97455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9" name="Rectangle 475">
              <a:extLst>
                <a:ext uri="{FF2B5EF4-FFF2-40B4-BE49-F238E27FC236}">
                  <a16:creationId xmlns:a16="http://schemas.microsoft.com/office/drawing/2014/main" id="{04E7B3EE-7F64-3741-ADC2-45A27BC810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409624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0" name="Rectangle 478">
              <a:extLst>
                <a:ext uri="{FF2B5EF4-FFF2-40B4-BE49-F238E27FC236}">
                  <a16:creationId xmlns:a16="http://schemas.microsoft.com/office/drawing/2014/main" id="{0AAA65CD-8FEC-094D-B6DA-8E7D1DF055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73117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1" name="Rectangle 479">
              <a:extLst>
                <a:ext uri="{FF2B5EF4-FFF2-40B4-BE49-F238E27FC236}">
                  <a16:creationId xmlns:a16="http://schemas.microsoft.com/office/drawing/2014/main" id="{B5C3DABA-A0FC-2D41-8794-279CE4F0F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85286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2" name="Rectangle 482">
              <a:extLst>
                <a:ext uri="{FF2B5EF4-FFF2-40B4-BE49-F238E27FC236}">
                  <a16:creationId xmlns:a16="http://schemas.microsoft.com/office/drawing/2014/main" id="{DF8FDD36-FEFB-B842-ABCD-6F7AF7D6D25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421793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7" name="Rectangle 523">
              <a:extLst>
                <a:ext uri="{FF2B5EF4-FFF2-40B4-BE49-F238E27FC236}">
                  <a16:creationId xmlns:a16="http://schemas.microsoft.com/office/drawing/2014/main" id="{22F24576-1B5F-C74C-9206-AD205EC241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48779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8" name="Rectangle 524">
              <a:extLst>
                <a:ext uri="{FF2B5EF4-FFF2-40B4-BE49-F238E27FC236}">
                  <a16:creationId xmlns:a16="http://schemas.microsoft.com/office/drawing/2014/main" id="{94E784A5-0F1A-FA44-B131-4D236CFBD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9" name="Rectangle 525">
              <a:extLst>
                <a:ext uri="{FF2B5EF4-FFF2-40B4-BE49-F238E27FC236}">
                  <a16:creationId xmlns:a16="http://schemas.microsoft.com/office/drawing/2014/main" id="{4CFEAB60-8D09-B041-A48A-C34F110C1DB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0" name="Rectangle 526">
              <a:extLst>
                <a:ext uri="{FF2B5EF4-FFF2-40B4-BE49-F238E27FC236}">
                  <a16:creationId xmlns:a16="http://schemas.microsoft.com/office/drawing/2014/main" id="{BB3B3425-BF3B-1D44-BA97-4BD4D2099F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1" name="Rectangle 527">
              <a:extLst>
                <a:ext uri="{FF2B5EF4-FFF2-40B4-BE49-F238E27FC236}">
                  <a16:creationId xmlns:a16="http://schemas.microsoft.com/office/drawing/2014/main" id="{9E3CCB32-B1B3-9C48-8446-78CEE63C67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24441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2" name="Rectangle 528">
              <a:extLst>
                <a:ext uri="{FF2B5EF4-FFF2-40B4-BE49-F238E27FC236}">
                  <a16:creationId xmlns:a16="http://schemas.microsoft.com/office/drawing/2014/main" id="{48C7E3E2-479E-D146-B2F0-B08F0206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36610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6" name="Rectangle 532">
              <a:extLst>
                <a:ext uri="{FF2B5EF4-FFF2-40B4-BE49-F238E27FC236}">
                  <a16:creationId xmlns:a16="http://schemas.microsoft.com/office/drawing/2014/main" id="{A22A2632-6D89-6A41-AFD5-3E0CC52C0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0" name="Rectangle 536">
              <a:extLst>
                <a:ext uri="{FF2B5EF4-FFF2-40B4-BE49-F238E27FC236}">
                  <a16:creationId xmlns:a16="http://schemas.microsoft.com/office/drawing/2014/main" id="{D780A6C0-014D-AD46-A781-6D939C2C00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12272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1" name="Rectangle 537">
              <a:extLst>
                <a:ext uri="{FF2B5EF4-FFF2-40B4-BE49-F238E27FC236}">
                  <a16:creationId xmlns:a16="http://schemas.microsoft.com/office/drawing/2014/main" id="{7857CB44-96A0-7849-95FB-0DA0A05F4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36610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2" name="Rectangle 538">
              <a:extLst>
                <a:ext uri="{FF2B5EF4-FFF2-40B4-BE49-F238E27FC236}">
                  <a16:creationId xmlns:a16="http://schemas.microsoft.com/office/drawing/2014/main" id="{18432D69-BBD8-C149-89EF-4A33AC4664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21793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3" name="Rectangle 539">
              <a:extLst>
                <a:ext uri="{FF2B5EF4-FFF2-40B4-BE49-F238E27FC236}">
                  <a16:creationId xmlns:a16="http://schemas.microsoft.com/office/drawing/2014/main" id="{16DD78F6-EACE-BB46-8CB9-34D22C0B1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24441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4" name="Rectangle 540">
              <a:extLst>
                <a:ext uri="{FF2B5EF4-FFF2-40B4-BE49-F238E27FC236}">
                  <a16:creationId xmlns:a16="http://schemas.microsoft.com/office/drawing/2014/main" id="{69547C8B-DCC1-C249-B184-ABE7327CC6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48779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5" name="Rectangle 541">
              <a:extLst>
                <a:ext uri="{FF2B5EF4-FFF2-40B4-BE49-F238E27FC236}">
                  <a16:creationId xmlns:a16="http://schemas.microsoft.com/office/drawing/2014/main" id="{A74E6E66-6684-2F4F-A929-302396E9C9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60948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6" name="Rectangle 542">
              <a:extLst>
                <a:ext uri="{FF2B5EF4-FFF2-40B4-BE49-F238E27FC236}">
                  <a16:creationId xmlns:a16="http://schemas.microsoft.com/office/drawing/2014/main" id="{8393416F-A531-F041-B492-F8EDEA577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7" name="Rectangle 544">
              <a:extLst>
                <a:ext uri="{FF2B5EF4-FFF2-40B4-BE49-F238E27FC236}">
                  <a16:creationId xmlns:a16="http://schemas.microsoft.com/office/drawing/2014/main" id="{889E709E-A235-2E43-8724-C76165ECE6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8" name="Rectangle 545">
              <a:extLst>
                <a:ext uri="{FF2B5EF4-FFF2-40B4-BE49-F238E27FC236}">
                  <a16:creationId xmlns:a16="http://schemas.microsoft.com/office/drawing/2014/main" id="{772A66E3-5A07-AE4A-845C-7987FA0FB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9" name="Rectangle 546">
              <a:extLst>
                <a:ext uri="{FF2B5EF4-FFF2-40B4-BE49-F238E27FC236}">
                  <a16:creationId xmlns:a16="http://schemas.microsoft.com/office/drawing/2014/main" id="{7C79E4CC-196B-B64B-9640-650396ECAA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0" name="Rectangle 547">
              <a:extLst>
                <a:ext uri="{FF2B5EF4-FFF2-40B4-BE49-F238E27FC236}">
                  <a16:creationId xmlns:a16="http://schemas.microsoft.com/office/drawing/2014/main" id="{71C66151-0966-AE48-A357-03D412824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1" name="Rectangle 548">
              <a:extLst>
                <a:ext uri="{FF2B5EF4-FFF2-40B4-BE49-F238E27FC236}">
                  <a16:creationId xmlns:a16="http://schemas.microsoft.com/office/drawing/2014/main" id="{BF34DA18-D7BE-A64D-A980-0067164BE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2" name="Rectangle 549">
              <a:extLst>
                <a:ext uri="{FF2B5EF4-FFF2-40B4-BE49-F238E27FC236}">
                  <a16:creationId xmlns:a16="http://schemas.microsoft.com/office/drawing/2014/main" id="{8896B6D9-B65F-BD48-BD8D-E7AFD985D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3" name="Rectangle 551">
              <a:extLst>
                <a:ext uri="{FF2B5EF4-FFF2-40B4-BE49-F238E27FC236}">
                  <a16:creationId xmlns:a16="http://schemas.microsoft.com/office/drawing/2014/main" id="{495E0C3D-3B68-6546-911E-639BDA958E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4" name="Rectangle 556">
              <a:extLst>
                <a:ext uri="{FF2B5EF4-FFF2-40B4-BE49-F238E27FC236}">
                  <a16:creationId xmlns:a16="http://schemas.microsoft.com/office/drawing/2014/main" id="{18544127-F671-2F43-8DEF-B1C2A09AB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5" name="Rectangle 557">
              <a:extLst>
                <a:ext uri="{FF2B5EF4-FFF2-40B4-BE49-F238E27FC236}">
                  <a16:creationId xmlns:a16="http://schemas.microsoft.com/office/drawing/2014/main" id="{D2225A93-48B3-3B45-9EB0-4D26B74FC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6" name="Rectangle 558">
              <a:extLst>
                <a:ext uri="{FF2B5EF4-FFF2-40B4-BE49-F238E27FC236}">
                  <a16:creationId xmlns:a16="http://schemas.microsoft.com/office/drawing/2014/main" id="{1BD2FCE2-CC43-E84B-BAAD-7BBA6F107F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7" name="Rectangle 559">
              <a:extLst>
                <a:ext uri="{FF2B5EF4-FFF2-40B4-BE49-F238E27FC236}">
                  <a16:creationId xmlns:a16="http://schemas.microsoft.com/office/drawing/2014/main" id="{8AD16172-00C7-A041-A649-6B0B18B9EB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8" name="Rectangle 560">
              <a:extLst>
                <a:ext uri="{FF2B5EF4-FFF2-40B4-BE49-F238E27FC236}">
                  <a16:creationId xmlns:a16="http://schemas.microsoft.com/office/drawing/2014/main" id="{AE920DE7-B86C-224E-AE23-7F9CDD00AE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9" name="Rectangle 561">
              <a:extLst>
                <a:ext uri="{FF2B5EF4-FFF2-40B4-BE49-F238E27FC236}">
                  <a16:creationId xmlns:a16="http://schemas.microsoft.com/office/drawing/2014/main" id="{F83D9F00-311D-374D-9E5A-760A71B80E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0" name="Rectangle 562">
              <a:extLst>
                <a:ext uri="{FF2B5EF4-FFF2-40B4-BE49-F238E27FC236}">
                  <a16:creationId xmlns:a16="http://schemas.microsoft.com/office/drawing/2014/main" id="{BA99A214-CF1E-A942-80C2-628A1F0F5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1" name="Rectangle 563">
              <a:extLst>
                <a:ext uri="{FF2B5EF4-FFF2-40B4-BE49-F238E27FC236}">
                  <a16:creationId xmlns:a16="http://schemas.microsoft.com/office/drawing/2014/main" id="{F9662A91-CA92-7644-ABA6-CCFD2FF31F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2" name="Rectangle 571">
              <a:extLst>
                <a:ext uri="{FF2B5EF4-FFF2-40B4-BE49-F238E27FC236}">
                  <a16:creationId xmlns:a16="http://schemas.microsoft.com/office/drawing/2014/main" id="{34F626DB-A5E8-8643-85D2-E240603C8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3" name="Rectangle 572">
              <a:extLst>
                <a:ext uri="{FF2B5EF4-FFF2-40B4-BE49-F238E27FC236}">
                  <a16:creationId xmlns:a16="http://schemas.microsoft.com/office/drawing/2014/main" id="{BD376A44-B67E-4746-A5E0-65012BF89F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4" name="Rectangle 573">
              <a:extLst>
                <a:ext uri="{FF2B5EF4-FFF2-40B4-BE49-F238E27FC236}">
                  <a16:creationId xmlns:a16="http://schemas.microsoft.com/office/drawing/2014/main" id="{5E6FC8CE-E3F4-A649-8036-AE1293A1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5" name="Rectangle 574">
              <a:extLst>
                <a:ext uri="{FF2B5EF4-FFF2-40B4-BE49-F238E27FC236}">
                  <a16:creationId xmlns:a16="http://schemas.microsoft.com/office/drawing/2014/main" id="{55EA0626-9BF4-8A44-B877-C8AE86C39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6" name="Rectangle 576">
              <a:extLst>
                <a:ext uri="{FF2B5EF4-FFF2-40B4-BE49-F238E27FC236}">
                  <a16:creationId xmlns:a16="http://schemas.microsoft.com/office/drawing/2014/main" id="{CD40DB69-A2AD-3844-9730-4048A57EE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7" name="Rectangle 577">
              <a:extLst>
                <a:ext uri="{FF2B5EF4-FFF2-40B4-BE49-F238E27FC236}">
                  <a16:creationId xmlns:a16="http://schemas.microsoft.com/office/drawing/2014/main" id="{72CFB621-1874-A344-8BF4-7A80116F5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8" name="Rectangle 578">
              <a:extLst>
                <a:ext uri="{FF2B5EF4-FFF2-40B4-BE49-F238E27FC236}">
                  <a16:creationId xmlns:a16="http://schemas.microsoft.com/office/drawing/2014/main" id="{739FF7EF-7B69-3B41-B286-91A7A0DE7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9" name="Rectangle 579">
              <a:extLst>
                <a:ext uri="{FF2B5EF4-FFF2-40B4-BE49-F238E27FC236}">
                  <a16:creationId xmlns:a16="http://schemas.microsoft.com/office/drawing/2014/main" id="{108C33E1-2B54-CE4C-9858-CD89C295E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0" name="Rectangle 580">
              <a:extLst>
                <a:ext uri="{FF2B5EF4-FFF2-40B4-BE49-F238E27FC236}">
                  <a16:creationId xmlns:a16="http://schemas.microsoft.com/office/drawing/2014/main" id="{269B3503-4068-354F-8C9E-1AEF09357C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1" name="Rectangle 581">
              <a:extLst>
                <a:ext uri="{FF2B5EF4-FFF2-40B4-BE49-F238E27FC236}">
                  <a16:creationId xmlns:a16="http://schemas.microsoft.com/office/drawing/2014/main" id="{24D79381-87D2-6F44-94DD-7D531DED6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2" name="Rectangle 587">
              <a:extLst>
                <a:ext uri="{FF2B5EF4-FFF2-40B4-BE49-F238E27FC236}">
                  <a16:creationId xmlns:a16="http://schemas.microsoft.com/office/drawing/2014/main" id="{39CC5478-7742-B64B-A817-BD73158817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3" name="Rectangle 588">
              <a:extLst>
                <a:ext uri="{FF2B5EF4-FFF2-40B4-BE49-F238E27FC236}">
                  <a16:creationId xmlns:a16="http://schemas.microsoft.com/office/drawing/2014/main" id="{6B1EDB4C-4B29-E24D-8DEA-19CCDC15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4" name="Rectangle 590">
              <a:extLst>
                <a:ext uri="{FF2B5EF4-FFF2-40B4-BE49-F238E27FC236}">
                  <a16:creationId xmlns:a16="http://schemas.microsoft.com/office/drawing/2014/main" id="{C4BF6C5D-CBF5-CA4D-9ACA-2D6E71594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5" name="Rectangle 591">
              <a:extLst>
                <a:ext uri="{FF2B5EF4-FFF2-40B4-BE49-F238E27FC236}">
                  <a16:creationId xmlns:a16="http://schemas.microsoft.com/office/drawing/2014/main" id="{8ECC9527-B93B-BC49-8D81-156BA3E97E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6" name="Rectangle 592">
              <a:extLst>
                <a:ext uri="{FF2B5EF4-FFF2-40B4-BE49-F238E27FC236}">
                  <a16:creationId xmlns:a16="http://schemas.microsoft.com/office/drawing/2014/main" id="{3A282612-4717-DB4B-9552-76B1E06C9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7" name="Rectangle 593">
              <a:extLst>
                <a:ext uri="{FF2B5EF4-FFF2-40B4-BE49-F238E27FC236}">
                  <a16:creationId xmlns:a16="http://schemas.microsoft.com/office/drawing/2014/main" id="{FC90FF58-A800-FE44-AD8F-049FA05A7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8" name="Rectangle 594">
              <a:extLst>
                <a:ext uri="{FF2B5EF4-FFF2-40B4-BE49-F238E27FC236}">
                  <a16:creationId xmlns:a16="http://schemas.microsoft.com/office/drawing/2014/main" id="{03A29715-F3D6-A24D-87CC-83E9A5E32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9" name="Rectangle 595">
              <a:extLst>
                <a:ext uri="{FF2B5EF4-FFF2-40B4-BE49-F238E27FC236}">
                  <a16:creationId xmlns:a16="http://schemas.microsoft.com/office/drawing/2014/main" id="{033EA763-3A30-2947-8A5E-E76F351A51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0" name="Rectangle 596">
              <a:extLst>
                <a:ext uri="{FF2B5EF4-FFF2-40B4-BE49-F238E27FC236}">
                  <a16:creationId xmlns:a16="http://schemas.microsoft.com/office/drawing/2014/main" id="{5F2276FF-C17B-B641-BEE3-7EBE1F1CD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1" name="Rectangle 597">
              <a:extLst>
                <a:ext uri="{FF2B5EF4-FFF2-40B4-BE49-F238E27FC236}">
                  <a16:creationId xmlns:a16="http://schemas.microsoft.com/office/drawing/2014/main" id="{ED9043FB-7B95-024E-9368-B61FC407F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2" name="Rectangle 598">
              <a:extLst>
                <a:ext uri="{FF2B5EF4-FFF2-40B4-BE49-F238E27FC236}">
                  <a16:creationId xmlns:a16="http://schemas.microsoft.com/office/drawing/2014/main" id="{62B9EF5D-F8AD-A948-9933-11DE8EAF95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3" name="Rectangle 599">
              <a:extLst>
                <a:ext uri="{FF2B5EF4-FFF2-40B4-BE49-F238E27FC236}">
                  <a16:creationId xmlns:a16="http://schemas.microsoft.com/office/drawing/2014/main" id="{61A1A327-7980-134D-AD42-AD98DF4128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8" name="Rectangle 604">
              <a:extLst>
                <a:ext uri="{FF2B5EF4-FFF2-40B4-BE49-F238E27FC236}">
                  <a16:creationId xmlns:a16="http://schemas.microsoft.com/office/drawing/2014/main" id="{CDCF6772-B833-3F42-86BA-9D91A4DDE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9" name="Rectangle 605">
              <a:extLst>
                <a:ext uri="{FF2B5EF4-FFF2-40B4-BE49-F238E27FC236}">
                  <a16:creationId xmlns:a16="http://schemas.microsoft.com/office/drawing/2014/main" id="{8D62F796-4588-B945-9DD7-5BCCA6147D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5" name="Group 1194">
            <a:extLst>
              <a:ext uri="{FF2B5EF4-FFF2-40B4-BE49-F238E27FC236}">
                <a16:creationId xmlns:a16="http://schemas.microsoft.com/office/drawing/2014/main" id="{CBEE6316-E69B-1045-B23B-B382AC693B8A}"/>
              </a:ext>
            </a:extLst>
          </p:cNvPr>
          <p:cNvGrpSpPr/>
          <p:nvPr/>
        </p:nvGrpSpPr>
        <p:grpSpPr>
          <a:xfrm>
            <a:off x="4220420" y="3114984"/>
            <a:ext cx="810230" cy="1184082"/>
            <a:chOff x="4103906" y="3114984"/>
            <a:chExt cx="810230" cy="1184082"/>
          </a:xfrm>
        </p:grpSpPr>
        <p:sp>
          <p:nvSpPr>
            <p:cNvPr id="824" name="Rectangle 600">
              <a:extLst>
                <a:ext uri="{FF2B5EF4-FFF2-40B4-BE49-F238E27FC236}">
                  <a16:creationId xmlns:a16="http://schemas.microsoft.com/office/drawing/2014/main" id="{6F7518A5-4846-A842-B844-2071B893D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5" name="Rectangle 601">
              <a:extLst>
                <a:ext uri="{FF2B5EF4-FFF2-40B4-BE49-F238E27FC236}">
                  <a16:creationId xmlns:a16="http://schemas.microsoft.com/office/drawing/2014/main" id="{8FF4A94F-9017-CB4E-BF20-5718EBEF07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6" name="Rectangle 602">
              <a:extLst>
                <a:ext uri="{FF2B5EF4-FFF2-40B4-BE49-F238E27FC236}">
                  <a16:creationId xmlns:a16="http://schemas.microsoft.com/office/drawing/2014/main" id="{74DD9999-1B11-1041-93EF-34C80B0C00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7" name="Rectangle 603">
              <a:extLst>
                <a:ext uri="{FF2B5EF4-FFF2-40B4-BE49-F238E27FC236}">
                  <a16:creationId xmlns:a16="http://schemas.microsoft.com/office/drawing/2014/main" id="{8E6DEFC3-D390-7B4B-8E39-68D52CAE1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0" name="Rectangle 606">
              <a:extLst>
                <a:ext uri="{FF2B5EF4-FFF2-40B4-BE49-F238E27FC236}">
                  <a16:creationId xmlns:a16="http://schemas.microsoft.com/office/drawing/2014/main" id="{246BE1E5-5D2F-E642-B8BE-EFB3ACF017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1" name="Rectangle 607">
              <a:extLst>
                <a:ext uri="{FF2B5EF4-FFF2-40B4-BE49-F238E27FC236}">
                  <a16:creationId xmlns:a16="http://schemas.microsoft.com/office/drawing/2014/main" id="{E24D6EE3-EAD9-DE44-BDB1-A44FCDDFF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2" name="Rectangle 608">
              <a:extLst>
                <a:ext uri="{FF2B5EF4-FFF2-40B4-BE49-F238E27FC236}">
                  <a16:creationId xmlns:a16="http://schemas.microsoft.com/office/drawing/2014/main" id="{8E92B94A-ACA6-C649-A6F8-FF323A2D1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3" name="Rectangle 609">
              <a:extLst>
                <a:ext uri="{FF2B5EF4-FFF2-40B4-BE49-F238E27FC236}">
                  <a16:creationId xmlns:a16="http://schemas.microsoft.com/office/drawing/2014/main" id="{A2E1AD01-132E-4742-A485-E907ADAC5F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4" name="Rectangle 610">
              <a:extLst>
                <a:ext uri="{FF2B5EF4-FFF2-40B4-BE49-F238E27FC236}">
                  <a16:creationId xmlns:a16="http://schemas.microsoft.com/office/drawing/2014/main" id="{BD6F8B09-17AD-9349-89B1-5CD75AC74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5" name="Rectangle 611">
              <a:extLst>
                <a:ext uri="{FF2B5EF4-FFF2-40B4-BE49-F238E27FC236}">
                  <a16:creationId xmlns:a16="http://schemas.microsoft.com/office/drawing/2014/main" id="{B043F4F6-1B52-7D49-8FB7-A9567B4161E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6" name="Rectangle 612">
              <a:extLst>
                <a:ext uri="{FF2B5EF4-FFF2-40B4-BE49-F238E27FC236}">
                  <a16:creationId xmlns:a16="http://schemas.microsoft.com/office/drawing/2014/main" id="{5E99177D-BE93-6A46-81C0-409B1B8E49B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7" name="Rectangle 613">
              <a:extLst>
                <a:ext uri="{FF2B5EF4-FFF2-40B4-BE49-F238E27FC236}">
                  <a16:creationId xmlns:a16="http://schemas.microsoft.com/office/drawing/2014/main" id="{6FFD7F67-AF42-D14D-8D80-4CA956A87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8" name="Rectangle 614">
              <a:extLst>
                <a:ext uri="{FF2B5EF4-FFF2-40B4-BE49-F238E27FC236}">
                  <a16:creationId xmlns:a16="http://schemas.microsoft.com/office/drawing/2014/main" id="{EC3249B9-D8AB-A048-80DC-BF59AB7CC0C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9" name="Rectangle 615">
              <a:extLst>
                <a:ext uri="{FF2B5EF4-FFF2-40B4-BE49-F238E27FC236}">
                  <a16:creationId xmlns:a16="http://schemas.microsoft.com/office/drawing/2014/main" id="{774AA6B5-FB2E-C34D-A27A-BE8126331A4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0" name="Rectangle 616">
              <a:extLst>
                <a:ext uri="{FF2B5EF4-FFF2-40B4-BE49-F238E27FC236}">
                  <a16:creationId xmlns:a16="http://schemas.microsoft.com/office/drawing/2014/main" id="{728A61C0-B080-7E4C-BF44-408CB386C7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1" name="Rectangle 617">
              <a:extLst>
                <a:ext uri="{FF2B5EF4-FFF2-40B4-BE49-F238E27FC236}">
                  <a16:creationId xmlns:a16="http://schemas.microsoft.com/office/drawing/2014/main" id="{E997FF5A-4590-844E-BE04-980D4984CE1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2" name="Rectangle 618">
              <a:extLst>
                <a:ext uri="{FF2B5EF4-FFF2-40B4-BE49-F238E27FC236}">
                  <a16:creationId xmlns:a16="http://schemas.microsoft.com/office/drawing/2014/main" id="{CBDA839C-2A8A-C844-B4EF-1B0A8B494E5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3" name="Rectangle 619">
              <a:extLst>
                <a:ext uri="{FF2B5EF4-FFF2-40B4-BE49-F238E27FC236}">
                  <a16:creationId xmlns:a16="http://schemas.microsoft.com/office/drawing/2014/main" id="{1D6EB8DF-405D-6648-B04B-9728549523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4" name="Rectangle 620">
              <a:extLst>
                <a:ext uri="{FF2B5EF4-FFF2-40B4-BE49-F238E27FC236}">
                  <a16:creationId xmlns:a16="http://schemas.microsoft.com/office/drawing/2014/main" id="{36D3AC8B-7389-494F-B84B-2133A77D25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5" name="Rectangle 621">
              <a:extLst>
                <a:ext uri="{FF2B5EF4-FFF2-40B4-BE49-F238E27FC236}">
                  <a16:creationId xmlns:a16="http://schemas.microsoft.com/office/drawing/2014/main" id="{AF25504C-6587-934B-9235-B9BEEFF22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6" name="Rectangle 622">
              <a:extLst>
                <a:ext uri="{FF2B5EF4-FFF2-40B4-BE49-F238E27FC236}">
                  <a16:creationId xmlns:a16="http://schemas.microsoft.com/office/drawing/2014/main" id="{5743707F-C23A-8E49-9598-A7203C4282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397455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7" name="Rectangle 623">
              <a:extLst>
                <a:ext uri="{FF2B5EF4-FFF2-40B4-BE49-F238E27FC236}">
                  <a16:creationId xmlns:a16="http://schemas.microsoft.com/office/drawing/2014/main" id="{F33629C0-6421-6645-B414-958CD6E0E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409624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8" name="Rectangle 624">
              <a:extLst>
                <a:ext uri="{FF2B5EF4-FFF2-40B4-BE49-F238E27FC236}">
                  <a16:creationId xmlns:a16="http://schemas.microsoft.com/office/drawing/2014/main" id="{B598A21B-EB35-F943-BFC2-FBC07A89D0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48779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9" name="Rectangle 625">
              <a:extLst>
                <a:ext uri="{FF2B5EF4-FFF2-40B4-BE49-F238E27FC236}">
                  <a16:creationId xmlns:a16="http://schemas.microsoft.com/office/drawing/2014/main" id="{22BF9AC9-B2CD-8141-B68B-ACB2B7941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60948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0" name="Rectangle 626">
              <a:extLst>
                <a:ext uri="{FF2B5EF4-FFF2-40B4-BE49-F238E27FC236}">
                  <a16:creationId xmlns:a16="http://schemas.microsoft.com/office/drawing/2014/main" id="{82F07F28-B174-E444-B2CA-4DCB882DE5B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373117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1" name="Rectangle 627">
              <a:extLst>
                <a:ext uri="{FF2B5EF4-FFF2-40B4-BE49-F238E27FC236}">
                  <a16:creationId xmlns:a16="http://schemas.microsoft.com/office/drawing/2014/main" id="{F3862C4C-5A30-3248-890E-64E0AA0D6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85286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2" name="Rectangle 628">
              <a:extLst>
                <a:ext uri="{FF2B5EF4-FFF2-40B4-BE49-F238E27FC236}">
                  <a16:creationId xmlns:a16="http://schemas.microsoft.com/office/drawing/2014/main" id="{0F41F7B4-E401-AD4C-A167-33842692227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24441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3" name="Rectangle 629">
              <a:extLst>
                <a:ext uri="{FF2B5EF4-FFF2-40B4-BE49-F238E27FC236}">
                  <a16:creationId xmlns:a16="http://schemas.microsoft.com/office/drawing/2014/main" id="{203FFB7B-6031-6F40-AF81-347B3D2794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36610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4" name="Rectangle 630">
              <a:extLst>
                <a:ext uri="{FF2B5EF4-FFF2-40B4-BE49-F238E27FC236}">
                  <a16:creationId xmlns:a16="http://schemas.microsoft.com/office/drawing/2014/main" id="{7085183C-E2ED-E244-AD76-3AD3CE6846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421793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5" name="Rectangle 631">
              <a:extLst>
                <a:ext uri="{FF2B5EF4-FFF2-40B4-BE49-F238E27FC236}">
                  <a16:creationId xmlns:a16="http://schemas.microsoft.com/office/drawing/2014/main" id="{8CF9863C-7739-5249-B699-B839FF387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12272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6" name="Rectangle 632">
              <a:extLst>
                <a:ext uri="{FF2B5EF4-FFF2-40B4-BE49-F238E27FC236}">
                  <a16:creationId xmlns:a16="http://schemas.microsoft.com/office/drawing/2014/main" id="{E4DD2771-61C3-6540-A653-ECF8CA66E3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421793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7" name="Rectangle 633">
              <a:extLst>
                <a:ext uri="{FF2B5EF4-FFF2-40B4-BE49-F238E27FC236}">
                  <a16:creationId xmlns:a16="http://schemas.microsoft.com/office/drawing/2014/main" id="{6B95AD74-3E0D-4045-AC15-306F2BEDA1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73117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8" name="Rectangle 634">
              <a:extLst>
                <a:ext uri="{FF2B5EF4-FFF2-40B4-BE49-F238E27FC236}">
                  <a16:creationId xmlns:a16="http://schemas.microsoft.com/office/drawing/2014/main" id="{EC52B170-7920-5045-820D-DFC0F5CAC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85286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9" name="Rectangle 635">
              <a:extLst>
                <a:ext uri="{FF2B5EF4-FFF2-40B4-BE49-F238E27FC236}">
                  <a16:creationId xmlns:a16="http://schemas.microsoft.com/office/drawing/2014/main" id="{1F5A4910-476D-4D46-BE9E-72939C5812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97455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0" name="Rectangle 636">
              <a:extLst>
                <a:ext uri="{FF2B5EF4-FFF2-40B4-BE49-F238E27FC236}">
                  <a16:creationId xmlns:a16="http://schemas.microsoft.com/office/drawing/2014/main" id="{08AE65A9-940D-604A-B0D9-B071B7D4C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409624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1" name="Rectangle 637">
              <a:extLst>
                <a:ext uri="{FF2B5EF4-FFF2-40B4-BE49-F238E27FC236}">
                  <a16:creationId xmlns:a16="http://schemas.microsoft.com/office/drawing/2014/main" id="{F22A92BA-B198-C145-8602-061B386F73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12272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2" name="Rectangle 638">
              <a:extLst>
                <a:ext uri="{FF2B5EF4-FFF2-40B4-BE49-F238E27FC236}">
                  <a16:creationId xmlns:a16="http://schemas.microsoft.com/office/drawing/2014/main" id="{F0A80216-7B50-4441-B807-8E11A9814B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36610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3" name="Rectangle 639">
              <a:extLst>
                <a:ext uri="{FF2B5EF4-FFF2-40B4-BE49-F238E27FC236}">
                  <a16:creationId xmlns:a16="http://schemas.microsoft.com/office/drawing/2014/main" id="{3878E3A7-9C18-1340-B3B5-94212F190A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24441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4" name="Rectangle 640">
              <a:extLst>
                <a:ext uri="{FF2B5EF4-FFF2-40B4-BE49-F238E27FC236}">
                  <a16:creationId xmlns:a16="http://schemas.microsoft.com/office/drawing/2014/main" id="{12EC0469-7CF3-594B-985B-6FE10942B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48779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5" name="Rectangle 641">
              <a:extLst>
                <a:ext uri="{FF2B5EF4-FFF2-40B4-BE49-F238E27FC236}">
                  <a16:creationId xmlns:a16="http://schemas.microsoft.com/office/drawing/2014/main" id="{DBF902B0-748B-4543-9DBA-B491F17A1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60948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6" name="Rectangle 642">
              <a:extLst>
                <a:ext uri="{FF2B5EF4-FFF2-40B4-BE49-F238E27FC236}">
                  <a16:creationId xmlns:a16="http://schemas.microsoft.com/office/drawing/2014/main" id="{9CFCE8BE-A39D-9049-9DE7-1784BBDB95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12272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7" name="Rectangle 643">
              <a:extLst>
                <a:ext uri="{FF2B5EF4-FFF2-40B4-BE49-F238E27FC236}">
                  <a16:creationId xmlns:a16="http://schemas.microsoft.com/office/drawing/2014/main" id="{6D86D0EE-9B24-D74F-ABE2-20EF92821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8" name="Rectangle 644">
              <a:extLst>
                <a:ext uri="{FF2B5EF4-FFF2-40B4-BE49-F238E27FC236}">
                  <a16:creationId xmlns:a16="http://schemas.microsoft.com/office/drawing/2014/main" id="{DA63AD15-0E77-404A-9438-46844BCD9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60948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9" name="Rectangle 645">
              <a:extLst>
                <a:ext uri="{FF2B5EF4-FFF2-40B4-BE49-F238E27FC236}">
                  <a16:creationId xmlns:a16="http://schemas.microsoft.com/office/drawing/2014/main" id="{16AF7945-F9F2-0444-BF78-17CD903ED1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73117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0" name="Rectangle 646">
              <a:extLst>
                <a:ext uri="{FF2B5EF4-FFF2-40B4-BE49-F238E27FC236}">
                  <a16:creationId xmlns:a16="http://schemas.microsoft.com/office/drawing/2014/main" id="{D55B66FF-D2B6-AE44-A8C9-B40E8EC43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85286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1" name="Rectangle 647">
              <a:extLst>
                <a:ext uri="{FF2B5EF4-FFF2-40B4-BE49-F238E27FC236}">
                  <a16:creationId xmlns:a16="http://schemas.microsoft.com/office/drawing/2014/main" id="{4091DBB6-1232-6C46-9F46-58200F6712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2" name="Rectangle 648">
              <a:extLst>
                <a:ext uri="{FF2B5EF4-FFF2-40B4-BE49-F238E27FC236}">
                  <a16:creationId xmlns:a16="http://schemas.microsoft.com/office/drawing/2014/main" id="{EBC39AD0-ADC4-F647-A00D-77F199C50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3" name="Rectangle 649">
              <a:extLst>
                <a:ext uri="{FF2B5EF4-FFF2-40B4-BE49-F238E27FC236}">
                  <a16:creationId xmlns:a16="http://schemas.microsoft.com/office/drawing/2014/main" id="{A8F950EB-CD84-9643-8490-E3EB886BC8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4" name="Rectangle 650">
              <a:extLst>
                <a:ext uri="{FF2B5EF4-FFF2-40B4-BE49-F238E27FC236}">
                  <a16:creationId xmlns:a16="http://schemas.microsoft.com/office/drawing/2014/main" id="{3DF7D13E-2056-1E41-BD08-D7FFB7C032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5" name="Rectangle 651">
              <a:extLst>
                <a:ext uri="{FF2B5EF4-FFF2-40B4-BE49-F238E27FC236}">
                  <a16:creationId xmlns:a16="http://schemas.microsoft.com/office/drawing/2014/main" id="{D2D0D554-9628-D34A-BEF7-22EC8A10F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409624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6" name="Rectangle 652">
              <a:extLst>
                <a:ext uri="{FF2B5EF4-FFF2-40B4-BE49-F238E27FC236}">
                  <a16:creationId xmlns:a16="http://schemas.microsoft.com/office/drawing/2014/main" id="{524ED8D9-8FE8-744D-B6B9-F307C8A72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12272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7" name="Rectangle 653">
              <a:extLst>
                <a:ext uri="{FF2B5EF4-FFF2-40B4-BE49-F238E27FC236}">
                  <a16:creationId xmlns:a16="http://schemas.microsoft.com/office/drawing/2014/main" id="{39927820-C0B5-374C-A8B3-D86FA781D6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8" name="Rectangle 654">
              <a:extLst>
                <a:ext uri="{FF2B5EF4-FFF2-40B4-BE49-F238E27FC236}">
                  <a16:creationId xmlns:a16="http://schemas.microsoft.com/office/drawing/2014/main" id="{36809373-0B80-E142-9DEC-02938AC52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9" name="Rectangle 655">
              <a:extLst>
                <a:ext uri="{FF2B5EF4-FFF2-40B4-BE49-F238E27FC236}">
                  <a16:creationId xmlns:a16="http://schemas.microsoft.com/office/drawing/2014/main" id="{4F93647A-7FCC-5A4A-B3C2-5472F8565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73117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0" name="Rectangle 656">
              <a:extLst>
                <a:ext uri="{FF2B5EF4-FFF2-40B4-BE49-F238E27FC236}">
                  <a16:creationId xmlns:a16="http://schemas.microsoft.com/office/drawing/2014/main" id="{FF219DB7-28C5-A047-A48B-11B31A424E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1" name="Rectangle 657">
              <a:extLst>
                <a:ext uri="{FF2B5EF4-FFF2-40B4-BE49-F238E27FC236}">
                  <a16:creationId xmlns:a16="http://schemas.microsoft.com/office/drawing/2014/main" id="{49ADD39D-013E-1C49-A803-38AA7FE26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2" name="Rectangle 658">
              <a:extLst>
                <a:ext uri="{FF2B5EF4-FFF2-40B4-BE49-F238E27FC236}">
                  <a16:creationId xmlns:a16="http://schemas.microsoft.com/office/drawing/2014/main" id="{678E0BFB-A3F4-FA43-9F87-D0DA42FCDF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3" name="Rectangle 659">
              <a:extLst>
                <a:ext uri="{FF2B5EF4-FFF2-40B4-BE49-F238E27FC236}">
                  <a16:creationId xmlns:a16="http://schemas.microsoft.com/office/drawing/2014/main" id="{62AEACF2-23C4-6D44-B021-53D343B10A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4" name="Rectangle 660">
              <a:extLst>
                <a:ext uri="{FF2B5EF4-FFF2-40B4-BE49-F238E27FC236}">
                  <a16:creationId xmlns:a16="http://schemas.microsoft.com/office/drawing/2014/main" id="{3DFC9FE2-F564-E643-8DD7-D76027B24F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852869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5" name="Rectangle 661">
              <a:extLst>
                <a:ext uri="{FF2B5EF4-FFF2-40B4-BE49-F238E27FC236}">
                  <a16:creationId xmlns:a16="http://schemas.microsoft.com/office/drawing/2014/main" id="{3CD3AA64-2E96-AC41-A8BA-48842EE196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886" name="Group 336">
              <a:extLst>
                <a:ext uri="{FF2B5EF4-FFF2-40B4-BE49-F238E27FC236}">
                  <a16:creationId xmlns:a16="http://schemas.microsoft.com/office/drawing/2014/main" id="{A0DD68BA-22E3-CF49-B503-634148E8A2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32956" y="3114984"/>
              <a:ext cx="81180" cy="1176337"/>
              <a:chOff x="576" y="1008"/>
              <a:chExt cx="96" cy="1392"/>
            </a:xfrm>
          </p:grpSpPr>
          <p:sp>
            <p:nvSpPr>
              <p:cNvPr id="1121" name="Rectangle 337">
                <a:extLst>
                  <a:ext uri="{FF2B5EF4-FFF2-40B4-BE49-F238E27FC236}">
                    <a16:creationId xmlns:a16="http://schemas.microsoft.com/office/drawing/2014/main" id="{33D9F987-27E3-9241-BC1A-CE4EDE57A4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2" name="Rectangle 338">
                <a:extLst>
                  <a:ext uri="{FF2B5EF4-FFF2-40B4-BE49-F238E27FC236}">
                    <a16:creationId xmlns:a16="http://schemas.microsoft.com/office/drawing/2014/main" id="{FDEBC567-A0F4-9143-910B-DADFFD6DE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3" name="Rectangle 339">
                <a:extLst>
                  <a:ext uri="{FF2B5EF4-FFF2-40B4-BE49-F238E27FC236}">
                    <a16:creationId xmlns:a16="http://schemas.microsoft.com/office/drawing/2014/main" id="{B44B84BA-7227-6144-BD84-3A7F297EFA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4" name="Rectangle 340">
                <a:extLst>
                  <a:ext uri="{FF2B5EF4-FFF2-40B4-BE49-F238E27FC236}">
                    <a16:creationId xmlns:a16="http://schemas.microsoft.com/office/drawing/2014/main" id="{2523EB2F-5ABC-3E4E-B0E6-2A81740132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5" name="Rectangle 341">
                <a:extLst>
                  <a:ext uri="{FF2B5EF4-FFF2-40B4-BE49-F238E27FC236}">
                    <a16:creationId xmlns:a16="http://schemas.microsoft.com/office/drawing/2014/main" id="{74855DC8-A6D3-C247-8CD2-59E52B2E4F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6" name="Rectangle 342">
                <a:extLst>
                  <a:ext uri="{FF2B5EF4-FFF2-40B4-BE49-F238E27FC236}">
                    <a16:creationId xmlns:a16="http://schemas.microsoft.com/office/drawing/2014/main" id="{FA91FEE0-3ABD-2740-A45B-585EA54E4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7" name="Rectangle 343">
                <a:extLst>
                  <a:ext uri="{FF2B5EF4-FFF2-40B4-BE49-F238E27FC236}">
                    <a16:creationId xmlns:a16="http://schemas.microsoft.com/office/drawing/2014/main" id="{ACF41B74-A40E-9948-A481-51190A4A9B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8" name="Rectangle 344">
                <a:extLst>
                  <a:ext uri="{FF2B5EF4-FFF2-40B4-BE49-F238E27FC236}">
                    <a16:creationId xmlns:a16="http://schemas.microsoft.com/office/drawing/2014/main" id="{86ABED8E-EE67-7F4A-87B7-BCE4723E0D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9" name="Rectangle 345">
                <a:extLst>
                  <a:ext uri="{FF2B5EF4-FFF2-40B4-BE49-F238E27FC236}">
                    <a16:creationId xmlns:a16="http://schemas.microsoft.com/office/drawing/2014/main" id="{1ECEB695-A7B9-2F46-A4B6-E19201CF7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0" name="Rectangle 346">
                <a:extLst>
                  <a:ext uri="{FF2B5EF4-FFF2-40B4-BE49-F238E27FC236}">
                    <a16:creationId xmlns:a16="http://schemas.microsoft.com/office/drawing/2014/main" id="{977DB660-0ECF-5A42-B5B9-30F0259508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</p:grpSp>
      <p:grpSp>
        <p:nvGrpSpPr>
          <p:cNvPr id="1194" name="Group 1193">
            <a:extLst>
              <a:ext uri="{FF2B5EF4-FFF2-40B4-BE49-F238E27FC236}">
                <a16:creationId xmlns:a16="http://schemas.microsoft.com/office/drawing/2014/main" id="{8F075AEC-C20C-9046-BF58-BF7187741BB5}"/>
              </a:ext>
            </a:extLst>
          </p:cNvPr>
          <p:cNvGrpSpPr/>
          <p:nvPr/>
        </p:nvGrpSpPr>
        <p:grpSpPr>
          <a:xfrm>
            <a:off x="5432611" y="3114984"/>
            <a:ext cx="811803" cy="1176337"/>
            <a:chOff x="5231178" y="3114984"/>
            <a:chExt cx="811803" cy="1176337"/>
          </a:xfrm>
        </p:grpSpPr>
        <p:grpSp>
          <p:nvGrpSpPr>
            <p:cNvPr id="887" name="Group 347">
              <a:extLst>
                <a:ext uri="{FF2B5EF4-FFF2-40B4-BE49-F238E27FC236}">
                  <a16:creationId xmlns:a16="http://schemas.microsoft.com/office/drawing/2014/main" id="{65172A02-8F6B-D545-B7A6-61A18D723B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31178" y="3114984"/>
              <a:ext cx="81180" cy="1176337"/>
              <a:chOff x="720" y="1008"/>
              <a:chExt cx="96" cy="1392"/>
            </a:xfrm>
          </p:grpSpPr>
          <p:sp>
            <p:nvSpPr>
              <p:cNvPr id="1111" name="Rectangle 348">
                <a:extLst>
                  <a:ext uri="{FF2B5EF4-FFF2-40B4-BE49-F238E27FC236}">
                    <a16:creationId xmlns:a16="http://schemas.microsoft.com/office/drawing/2014/main" id="{D07B7D46-E143-2B40-9C39-21041CB7F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2" name="Rectangle 349">
                <a:extLst>
                  <a:ext uri="{FF2B5EF4-FFF2-40B4-BE49-F238E27FC236}">
                    <a16:creationId xmlns:a16="http://schemas.microsoft.com/office/drawing/2014/main" id="{6538D9D0-135C-7140-8621-95B851C7BB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3" name="Rectangle 350">
                <a:extLst>
                  <a:ext uri="{FF2B5EF4-FFF2-40B4-BE49-F238E27FC236}">
                    <a16:creationId xmlns:a16="http://schemas.microsoft.com/office/drawing/2014/main" id="{33AF9D4F-CD7A-1C46-9F87-4327BA9BC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4" name="Rectangle 351">
                <a:extLst>
                  <a:ext uri="{FF2B5EF4-FFF2-40B4-BE49-F238E27FC236}">
                    <a16:creationId xmlns:a16="http://schemas.microsoft.com/office/drawing/2014/main" id="{61D4105F-131A-9E49-B41B-12B878B754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5" name="Rectangle 352">
                <a:extLst>
                  <a:ext uri="{FF2B5EF4-FFF2-40B4-BE49-F238E27FC236}">
                    <a16:creationId xmlns:a16="http://schemas.microsoft.com/office/drawing/2014/main" id="{EFB633F1-D02C-E44B-BD49-1F0793537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6" name="Rectangle 353">
                <a:extLst>
                  <a:ext uri="{FF2B5EF4-FFF2-40B4-BE49-F238E27FC236}">
                    <a16:creationId xmlns:a16="http://schemas.microsoft.com/office/drawing/2014/main" id="{2EEF7187-01A5-CD4D-8630-B16B0A3BC8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7" name="Rectangle 354">
                <a:extLst>
                  <a:ext uri="{FF2B5EF4-FFF2-40B4-BE49-F238E27FC236}">
                    <a16:creationId xmlns:a16="http://schemas.microsoft.com/office/drawing/2014/main" id="{29FE5846-F36C-0C4E-BEA5-9ED80B528C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8" name="Rectangle 355">
                <a:extLst>
                  <a:ext uri="{FF2B5EF4-FFF2-40B4-BE49-F238E27FC236}">
                    <a16:creationId xmlns:a16="http://schemas.microsoft.com/office/drawing/2014/main" id="{E49401F2-6450-1A40-BA6E-F1764FFFBB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9" name="Rectangle 356">
                <a:extLst>
                  <a:ext uri="{FF2B5EF4-FFF2-40B4-BE49-F238E27FC236}">
                    <a16:creationId xmlns:a16="http://schemas.microsoft.com/office/drawing/2014/main" id="{B799B5A3-BE9F-FD42-B8C6-FD2384C18E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0" name="Rectangle 357">
                <a:extLst>
                  <a:ext uri="{FF2B5EF4-FFF2-40B4-BE49-F238E27FC236}">
                    <a16:creationId xmlns:a16="http://schemas.microsoft.com/office/drawing/2014/main" id="{89991472-BF82-034D-BC4D-321B07220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88" name="Group 358">
              <a:extLst>
                <a:ext uri="{FF2B5EF4-FFF2-40B4-BE49-F238E27FC236}">
                  <a16:creationId xmlns:a16="http://schemas.microsoft.com/office/drawing/2014/main" id="{82389709-CA7B-4D46-B3B0-E1F57E223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52953" y="3114984"/>
              <a:ext cx="81180" cy="1176337"/>
              <a:chOff x="864" y="1008"/>
              <a:chExt cx="96" cy="1392"/>
            </a:xfrm>
          </p:grpSpPr>
          <p:sp>
            <p:nvSpPr>
              <p:cNvPr id="1101" name="Rectangle 359">
                <a:extLst>
                  <a:ext uri="{FF2B5EF4-FFF2-40B4-BE49-F238E27FC236}">
                    <a16:creationId xmlns:a16="http://schemas.microsoft.com/office/drawing/2014/main" id="{BBFC2E5F-1795-7440-ABBB-A5E4F2BB3E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2" name="Rectangle 360">
                <a:extLst>
                  <a:ext uri="{FF2B5EF4-FFF2-40B4-BE49-F238E27FC236}">
                    <a16:creationId xmlns:a16="http://schemas.microsoft.com/office/drawing/2014/main" id="{AFB2A716-6A33-5848-AF5B-943C8C6DEC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3" name="Rectangle 361">
                <a:extLst>
                  <a:ext uri="{FF2B5EF4-FFF2-40B4-BE49-F238E27FC236}">
                    <a16:creationId xmlns:a16="http://schemas.microsoft.com/office/drawing/2014/main" id="{DA4ACD31-0165-554A-A6D6-137BBF72A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4" name="Rectangle 362">
                <a:extLst>
                  <a:ext uri="{FF2B5EF4-FFF2-40B4-BE49-F238E27FC236}">
                    <a16:creationId xmlns:a16="http://schemas.microsoft.com/office/drawing/2014/main" id="{AC85BC2B-5751-3E44-B28A-922CA70A93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5" name="Rectangle 363">
                <a:extLst>
                  <a:ext uri="{FF2B5EF4-FFF2-40B4-BE49-F238E27FC236}">
                    <a16:creationId xmlns:a16="http://schemas.microsoft.com/office/drawing/2014/main" id="{06A4B43E-3178-E843-A9E7-B1F482B976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6" name="Rectangle 364">
                <a:extLst>
                  <a:ext uri="{FF2B5EF4-FFF2-40B4-BE49-F238E27FC236}">
                    <a16:creationId xmlns:a16="http://schemas.microsoft.com/office/drawing/2014/main" id="{0993A4E2-4E5E-D046-A83D-0D1F289E4B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7" name="Rectangle 365">
                <a:extLst>
                  <a:ext uri="{FF2B5EF4-FFF2-40B4-BE49-F238E27FC236}">
                    <a16:creationId xmlns:a16="http://schemas.microsoft.com/office/drawing/2014/main" id="{C858D2BC-7F6D-D547-962E-470AFC2C6F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8" name="Rectangle 366">
                <a:extLst>
                  <a:ext uri="{FF2B5EF4-FFF2-40B4-BE49-F238E27FC236}">
                    <a16:creationId xmlns:a16="http://schemas.microsoft.com/office/drawing/2014/main" id="{3E7DD823-9310-3344-ABB6-C43F569305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9" name="Rectangle 367">
                <a:extLst>
                  <a:ext uri="{FF2B5EF4-FFF2-40B4-BE49-F238E27FC236}">
                    <a16:creationId xmlns:a16="http://schemas.microsoft.com/office/drawing/2014/main" id="{0E6186DF-B4F0-0D40-AD47-F46D1F8C6A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0" name="Rectangle 368">
                <a:extLst>
                  <a:ext uri="{FF2B5EF4-FFF2-40B4-BE49-F238E27FC236}">
                    <a16:creationId xmlns:a16="http://schemas.microsoft.com/office/drawing/2014/main" id="{6BEEB77B-7B35-E848-82E9-91F10F600D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89" name="Group 369">
              <a:extLst>
                <a:ext uri="{FF2B5EF4-FFF2-40B4-BE49-F238E27FC236}">
                  <a16:creationId xmlns:a16="http://schemas.microsoft.com/office/drawing/2014/main" id="{378394D9-FF4A-C14F-99E7-7DC2CC2C55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474723" y="3114984"/>
              <a:ext cx="81180" cy="1176337"/>
              <a:chOff x="1008" y="1008"/>
              <a:chExt cx="96" cy="1392"/>
            </a:xfrm>
          </p:grpSpPr>
          <p:sp>
            <p:nvSpPr>
              <p:cNvPr id="1091" name="Rectangle 370">
                <a:extLst>
                  <a:ext uri="{FF2B5EF4-FFF2-40B4-BE49-F238E27FC236}">
                    <a16:creationId xmlns:a16="http://schemas.microsoft.com/office/drawing/2014/main" id="{85233B0B-1B98-4A47-BC79-BE788CECCD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2" name="Rectangle 371">
                <a:extLst>
                  <a:ext uri="{FF2B5EF4-FFF2-40B4-BE49-F238E27FC236}">
                    <a16:creationId xmlns:a16="http://schemas.microsoft.com/office/drawing/2014/main" id="{206F6D09-33B2-4E41-9A24-02CD8EFD50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3" name="Rectangle 372">
                <a:extLst>
                  <a:ext uri="{FF2B5EF4-FFF2-40B4-BE49-F238E27FC236}">
                    <a16:creationId xmlns:a16="http://schemas.microsoft.com/office/drawing/2014/main" id="{042121D2-FC92-964C-B9D4-FAEA13F375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4" name="Rectangle 373">
                <a:extLst>
                  <a:ext uri="{FF2B5EF4-FFF2-40B4-BE49-F238E27FC236}">
                    <a16:creationId xmlns:a16="http://schemas.microsoft.com/office/drawing/2014/main" id="{4273E075-F49C-1941-8518-E44CA52C0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5" name="Rectangle 374">
                <a:extLst>
                  <a:ext uri="{FF2B5EF4-FFF2-40B4-BE49-F238E27FC236}">
                    <a16:creationId xmlns:a16="http://schemas.microsoft.com/office/drawing/2014/main" id="{94BDBE4B-0D57-474A-B1D0-C33BEE69A4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6" name="Rectangle 375">
                <a:extLst>
                  <a:ext uri="{FF2B5EF4-FFF2-40B4-BE49-F238E27FC236}">
                    <a16:creationId xmlns:a16="http://schemas.microsoft.com/office/drawing/2014/main" id="{2E865D59-2401-F443-9038-B189923277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7" name="Rectangle 376">
                <a:extLst>
                  <a:ext uri="{FF2B5EF4-FFF2-40B4-BE49-F238E27FC236}">
                    <a16:creationId xmlns:a16="http://schemas.microsoft.com/office/drawing/2014/main" id="{E08B5C30-399A-004A-9B13-B2DB71F9A7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8" name="Rectangle 377">
                <a:extLst>
                  <a:ext uri="{FF2B5EF4-FFF2-40B4-BE49-F238E27FC236}">
                    <a16:creationId xmlns:a16="http://schemas.microsoft.com/office/drawing/2014/main" id="{159A886A-659F-B044-A4F3-8B805BD506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9" name="Rectangle 378">
                <a:extLst>
                  <a:ext uri="{FF2B5EF4-FFF2-40B4-BE49-F238E27FC236}">
                    <a16:creationId xmlns:a16="http://schemas.microsoft.com/office/drawing/2014/main" id="{AFC13BA2-9BEA-CE4A-B6BF-43E3DD3005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0" name="Rectangle 379">
                <a:extLst>
                  <a:ext uri="{FF2B5EF4-FFF2-40B4-BE49-F238E27FC236}">
                    <a16:creationId xmlns:a16="http://schemas.microsoft.com/office/drawing/2014/main" id="{AB96BCF2-25D8-B548-A8C2-237E172A73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90" name="Group 380">
              <a:extLst>
                <a:ext uri="{FF2B5EF4-FFF2-40B4-BE49-F238E27FC236}">
                  <a16:creationId xmlns:a16="http://schemas.microsoft.com/office/drawing/2014/main" id="{E7B193A2-B651-7342-9082-1908018D6D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96492" y="3114984"/>
              <a:ext cx="81180" cy="1176337"/>
              <a:chOff x="1152" y="1008"/>
              <a:chExt cx="96" cy="1392"/>
            </a:xfrm>
          </p:grpSpPr>
          <p:sp>
            <p:nvSpPr>
              <p:cNvPr id="1081" name="Rectangle 381">
                <a:extLst>
                  <a:ext uri="{FF2B5EF4-FFF2-40B4-BE49-F238E27FC236}">
                    <a16:creationId xmlns:a16="http://schemas.microsoft.com/office/drawing/2014/main" id="{2E4E8B57-47B6-C64B-824B-A769999349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2" name="Rectangle 382">
                <a:extLst>
                  <a:ext uri="{FF2B5EF4-FFF2-40B4-BE49-F238E27FC236}">
                    <a16:creationId xmlns:a16="http://schemas.microsoft.com/office/drawing/2014/main" id="{7F6B72DB-610D-5C47-AF20-64D53EA4B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3" name="Rectangle 383">
                <a:extLst>
                  <a:ext uri="{FF2B5EF4-FFF2-40B4-BE49-F238E27FC236}">
                    <a16:creationId xmlns:a16="http://schemas.microsoft.com/office/drawing/2014/main" id="{50EC336B-6AC7-C344-8623-9AE0DBEF00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4" name="Rectangle 384">
                <a:extLst>
                  <a:ext uri="{FF2B5EF4-FFF2-40B4-BE49-F238E27FC236}">
                    <a16:creationId xmlns:a16="http://schemas.microsoft.com/office/drawing/2014/main" id="{790E64A7-1A11-7A42-A889-D6A0B357AA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5" name="Rectangle 385">
                <a:extLst>
                  <a:ext uri="{FF2B5EF4-FFF2-40B4-BE49-F238E27FC236}">
                    <a16:creationId xmlns:a16="http://schemas.microsoft.com/office/drawing/2014/main" id="{BF79EA7E-32A5-FB4B-8DB9-B3A0160082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6" name="Rectangle 386">
                <a:extLst>
                  <a:ext uri="{FF2B5EF4-FFF2-40B4-BE49-F238E27FC236}">
                    <a16:creationId xmlns:a16="http://schemas.microsoft.com/office/drawing/2014/main" id="{7B8173E3-63A1-4340-8484-2565808863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7" name="Rectangle 387">
                <a:extLst>
                  <a:ext uri="{FF2B5EF4-FFF2-40B4-BE49-F238E27FC236}">
                    <a16:creationId xmlns:a16="http://schemas.microsoft.com/office/drawing/2014/main" id="{49604711-2039-6E43-9B25-5B57748B00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8" name="Rectangle 388">
                <a:extLst>
                  <a:ext uri="{FF2B5EF4-FFF2-40B4-BE49-F238E27FC236}">
                    <a16:creationId xmlns:a16="http://schemas.microsoft.com/office/drawing/2014/main" id="{9958EEEC-513A-C444-8DDF-780DD62C0E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9" name="Rectangle 389">
                <a:extLst>
                  <a:ext uri="{FF2B5EF4-FFF2-40B4-BE49-F238E27FC236}">
                    <a16:creationId xmlns:a16="http://schemas.microsoft.com/office/drawing/2014/main" id="{0BFEE007-F82C-DE48-92D2-4727686702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0" name="Rectangle 390">
                <a:extLst>
                  <a:ext uri="{FF2B5EF4-FFF2-40B4-BE49-F238E27FC236}">
                    <a16:creationId xmlns:a16="http://schemas.microsoft.com/office/drawing/2014/main" id="{AA780376-E4BF-FA4D-A97B-28B2EE83F5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892" name="Rectangle 393">
              <a:extLst>
                <a:ext uri="{FF2B5EF4-FFF2-40B4-BE49-F238E27FC236}">
                  <a16:creationId xmlns:a16="http://schemas.microsoft.com/office/drawing/2014/main" id="{22F59FE8-C8A7-1245-AE6A-7FC98BA80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48005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3" name="Rectangle 394">
              <a:extLst>
                <a:ext uri="{FF2B5EF4-FFF2-40B4-BE49-F238E27FC236}">
                  <a16:creationId xmlns:a16="http://schemas.microsoft.com/office/drawing/2014/main" id="{4B824689-7D1E-5844-B843-0C135EE539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23667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4" name="Rectangle 395">
              <a:extLst>
                <a:ext uri="{FF2B5EF4-FFF2-40B4-BE49-F238E27FC236}">
                  <a16:creationId xmlns:a16="http://schemas.microsoft.com/office/drawing/2014/main" id="{95AADAA7-BA89-F248-A006-84C3509433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35836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9" name="Rectangle 400">
              <a:extLst>
                <a:ext uri="{FF2B5EF4-FFF2-40B4-BE49-F238E27FC236}">
                  <a16:creationId xmlns:a16="http://schemas.microsoft.com/office/drawing/2014/main" id="{F79906F2-66EA-3640-8868-D0F33FED9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35836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1" name="Rectangle 402">
              <a:extLst>
                <a:ext uri="{FF2B5EF4-FFF2-40B4-BE49-F238E27FC236}">
                  <a16:creationId xmlns:a16="http://schemas.microsoft.com/office/drawing/2014/main" id="{3BF30922-4C3A-DA41-BCEE-D4C166B16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60174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2" name="Rectangle 403">
              <a:extLst>
                <a:ext uri="{FF2B5EF4-FFF2-40B4-BE49-F238E27FC236}">
                  <a16:creationId xmlns:a16="http://schemas.microsoft.com/office/drawing/2014/main" id="{1F054320-3416-B94C-AE5A-D2970DA9B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48005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3" name="Rectangle 404">
              <a:extLst>
                <a:ext uri="{FF2B5EF4-FFF2-40B4-BE49-F238E27FC236}">
                  <a16:creationId xmlns:a16="http://schemas.microsoft.com/office/drawing/2014/main" id="{D024D970-4240-CC47-B0D2-A79EB9023D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96681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4" name="Rectangle 405">
              <a:extLst>
                <a:ext uri="{FF2B5EF4-FFF2-40B4-BE49-F238E27FC236}">
                  <a16:creationId xmlns:a16="http://schemas.microsoft.com/office/drawing/2014/main" id="{563C3E54-39F0-1546-913F-01C6803D8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11498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7" name="Rectangle 408">
              <a:extLst>
                <a:ext uri="{FF2B5EF4-FFF2-40B4-BE49-F238E27FC236}">
                  <a16:creationId xmlns:a16="http://schemas.microsoft.com/office/drawing/2014/main" id="{293791CA-56D6-9141-AB83-10229409E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48005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8" name="Rectangle 409">
              <a:extLst>
                <a:ext uri="{FF2B5EF4-FFF2-40B4-BE49-F238E27FC236}">
                  <a16:creationId xmlns:a16="http://schemas.microsoft.com/office/drawing/2014/main" id="{60A204DC-7E99-8440-A7DA-A2448BD62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60174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9" name="Rectangle 410">
              <a:extLst>
                <a:ext uri="{FF2B5EF4-FFF2-40B4-BE49-F238E27FC236}">
                  <a16:creationId xmlns:a16="http://schemas.microsoft.com/office/drawing/2014/main" id="{212CB4EC-9BBE-424D-B56C-0EC50B0D9D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72343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0" name="Rectangle 411">
              <a:extLst>
                <a:ext uri="{FF2B5EF4-FFF2-40B4-BE49-F238E27FC236}">
                  <a16:creationId xmlns:a16="http://schemas.microsoft.com/office/drawing/2014/main" id="{48D3E7A0-0CF8-474A-9C81-B63FC263A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84512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3" name="Rectangle 414">
              <a:extLst>
                <a:ext uri="{FF2B5EF4-FFF2-40B4-BE49-F238E27FC236}">
                  <a16:creationId xmlns:a16="http://schemas.microsoft.com/office/drawing/2014/main" id="{8E7F18CA-4943-4444-8E5A-EFE7499EE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23667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4" name="Rectangle 415">
              <a:extLst>
                <a:ext uri="{FF2B5EF4-FFF2-40B4-BE49-F238E27FC236}">
                  <a16:creationId xmlns:a16="http://schemas.microsoft.com/office/drawing/2014/main" id="{6EDA5E04-CA5C-884E-BD6D-5CB3E7661A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84512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5" name="Rectangle 416">
              <a:extLst>
                <a:ext uri="{FF2B5EF4-FFF2-40B4-BE49-F238E27FC236}">
                  <a16:creationId xmlns:a16="http://schemas.microsoft.com/office/drawing/2014/main" id="{2942BB07-1985-B942-8054-F3F01E23F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72343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6" name="Rectangle 417">
              <a:extLst>
                <a:ext uri="{FF2B5EF4-FFF2-40B4-BE49-F238E27FC236}">
                  <a16:creationId xmlns:a16="http://schemas.microsoft.com/office/drawing/2014/main" id="{A453AEE2-5FB7-D540-AF25-44C74E210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35836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7" name="Rectangle 418">
              <a:extLst>
                <a:ext uri="{FF2B5EF4-FFF2-40B4-BE49-F238E27FC236}">
                  <a16:creationId xmlns:a16="http://schemas.microsoft.com/office/drawing/2014/main" id="{DB1EDD74-0FB0-1744-9FDB-CBE15F1D2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421019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8" name="Rectangle 419">
              <a:extLst>
                <a:ext uri="{FF2B5EF4-FFF2-40B4-BE49-F238E27FC236}">
                  <a16:creationId xmlns:a16="http://schemas.microsoft.com/office/drawing/2014/main" id="{266832CF-C915-1D49-AE27-5A4584C37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96681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9" name="Rectangle 420">
              <a:extLst>
                <a:ext uri="{FF2B5EF4-FFF2-40B4-BE49-F238E27FC236}">
                  <a16:creationId xmlns:a16="http://schemas.microsoft.com/office/drawing/2014/main" id="{116980AA-C6EC-7F4A-8703-F40CD31D2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11498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4" name="Rectangle 425">
              <a:extLst>
                <a:ext uri="{FF2B5EF4-FFF2-40B4-BE49-F238E27FC236}">
                  <a16:creationId xmlns:a16="http://schemas.microsoft.com/office/drawing/2014/main" id="{7B47E437-8820-6B44-9DB8-CC29F4D3FD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4088504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7" name="Rectangle 428">
              <a:extLst>
                <a:ext uri="{FF2B5EF4-FFF2-40B4-BE49-F238E27FC236}">
                  <a16:creationId xmlns:a16="http://schemas.microsoft.com/office/drawing/2014/main" id="{827B23B1-E727-8849-81FC-BBE21D9AF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96681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8" name="Rectangle 429">
              <a:extLst>
                <a:ext uri="{FF2B5EF4-FFF2-40B4-BE49-F238E27FC236}">
                  <a16:creationId xmlns:a16="http://schemas.microsoft.com/office/drawing/2014/main" id="{FB4B6546-6D5E-F646-AD06-DE3BDE3368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11498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9" name="Rectangle 430">
              <a:extLst>
                <a:ext uri="{FF2B5EF4-FFF2-40B4-BE49-F238E27FC236}">
                  <a16:creationId xmlns:a16="http://schemas.microsoft.com/office/drawing/2014/main" id="{4E2DB949-6696-CD43-97B9-250F73D237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408850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0" name="Rectangle 431">
              <a:extLst>
                <a:ext uri="{FF2B5EF4-FFF2-40B4-BE49-F238E27FC236}">
                  <a16:creationId xmlns:a16="http://schemas.microsoft.com/office/drawing/2014/main" id="{A5E1A3F9-2BBC-2941-82D8-8372142AC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421019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1" name="Rectangle 432">
              <a:extLst>
                <a:ext uri="{FF2B5EF4-FFF2-40B4-BE49-F238E27FC236}">
                  <a16:creationId xmlns:a16="http://schemas.microsoft.com/office/drawing/2014/main" id="{BAFCC957-4FDD-F641-81BB-A2E33952C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408850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2" name="Rectangle 433">
              <a:extLst>
                <a:ext uri="{FF2B5EF4-FFF2-40B4-BE49-F238E27FC236}">
                  <a16:creationId xmlns:a16="http://schemas.microsoft.com/office/drawing/2014/main" id="{846000DE-3A9E-8A4E-8480-D91D666D86C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40032" y="384512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3" name="Rectangle 434">
              <a:extLst>
                <a:ext uri="{FF2B5EF4-FFF2-40B4-BE49-F238E27FC236}">
                  <a16:creationId xmlns:a16="http://schemas.microsoft.com/office/drawing/2014/main" id="{58B8BFF4-7058-664B-93B9-07C07C857C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40032" y="372343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4" name="Rectangle 435">
              <a:extLst>
                <a:ext uri="{FF2B5EF4-FFF2-40B4-BE49-F238E27FC236}">
                  <a16:creationId xmlns:a16="http://schemas.microsoft.com/office/drawing/2014/main" id="{DB2C2DE1-F515-EE4D-A17D-1C5DE40BC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23667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5" name="Rectangle 436">
              <a:extLst>
                <a:ext uri="{FF2B5EF4-FFF2-40B4-BE49-F238E27FC236}">
                  <a16:creationId xmlns:a16="http://schemas.microsoft.com/office/drawing/2014/main" id="{002223BF-C368-474E-8650-20D4C3DAC1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421019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8" name="Rectangle 439">
              <a:extLst>
                <a:ext uri="{FF2B5EF4-FFF2-40B4-BE49-F238E27FC236}">
                  <a16:creationId xmlns:a16="http://schemas.microsoft.com/office/drawing/2014/main" id="{DDC674AF-F6D3-2743-94AB-1E96AD4F23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40032" y="360174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3" name="Group 1192">
            <a:extLst>
              <a:ext uri="{FF2B5EF4-FFF2-40B4-BE49-F238E27FC236}">
                <a16:creationId xmlns:a16="http://schemas.microsoft.com/office/drawing/2014/main" id="{377EA69A-2D7B-7A4F-B85B-6E88FED35DBF}"/>
              </a:ext>
            </a:extLst>
          </p:cNvPr>
          <p:cNvGrpSpPr/>
          <p:nvPr/>
        </p:nvGrpSpPr>
        <p:grpSpPr>
          <a:xfrm>
            <a:off x="6646375" y="3114984"/>
            <a:ext cx="811798" cy="1176337"/>
            <a:chOff x="6402561" y="3114984"/>
            <a:chExt cx="811798" cy="1176337"/>
          </a:xfrm>
        </p:grpSpPr>
        <p:sp>
          <p:nvSpPr>
            <p:cNvPr id="891" name="Rectangle 392">
              <a:extLst>
                <a:ext uri="{FF2B5EF4-FFF2-40B4-BE49-F238E27FC236}">
                  <a16:creationId xmlns:a16="http://schemas.microsoft.com/office/drawing/2014/main" id="{96238AAA-207D-514E-B045-BCEA680D53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96681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5" name="Rectangle 396">
              <a:extLst>
                <a:ext uri="{FF2B5EF4-FFF2-40B4-BE49-F238E27FC236}">
                  <a16:creationId xmlns:a16="http://schemas.microsoft.com/office/drawing/2014/main" id="{F62E74F9-A60D-D94C-BBCC-47C63242CE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408850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6" name="Rectangle 397">
              <a:extLst>
                <a:ext uri="{FF2B5EF4-FFF2-40B4-BE49-F238E27FC236}">
                  <a16:creationId xmlns:a16="http://schemas.microsoft.com/office/drawing/2014/main" id="{A3CCC813-755E-174D-B4B2-10975D9A78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421019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7" name="Rectangle 398">
              <a:extLst>
                <a:ext uri="{FF2B5EF4-FFF2-40B4-BE49-F238E27FC236}">
                  <a16:creationId xmlns:a16="http://schemas.microsoft.com/office/drawing/2014/main" id="{BF88D468-9403-8A4A-A5F6-677F7A9EB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11498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8" name="Rectangle 399">
              <a:extLst>
                <a:ext uri="{FF2B5EF4-FFF2-40B4-BE49-F238E27FC236}">
                  <a16:creationId xmlns:a16="http://schemas.microsoft.com/office/drawing/2014/main" id="{AB3AC425-EC02-2D46-BBBA-63477F66CB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48005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0" name="Rectangle 401">
              <a:extLst>
                <a:ext uri="{FF2B5EF4-FFF2-40B4-BE49-F238E27FC236}">
                  <a16:creationId xmlns:a16="http://schemas.microsoft.com/office/drawing/2014/main" id="{C8CDE626-D3A9-6843-B0C4-507C40B08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96681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5" name="Rectangle 406">
              <a:extLst>
                <a:ext uri="{FF2B5EF4-FFF2-40B4-BE49-F238E27FC236}">
                  <a16:creationId xmlns:a16="http://schemas.microsoft.com/office/drawing/2014/main" id="{E12A3B65-8619-2041-986F-9FA87E5A94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23667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6" name="Rectangle 407">
              <a:extLst>
                <a:ext uri="{FF2B5EF4-FFF2-40B4-BE49-F238E27FC236}">
                  <a16:creationId xmlns:a16="http://schemas.microsoft.com/office/drawing/2014/main" id="{BD89227B-3397-FD4B-B2B4-BFC9A7CA3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408850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1" name="Rectangle 412">
              <a:extLst>
                <a:ext uri="{FF2B5EF4-FFF2-40B4-BE49-F238E27FC236}">
                  <a16:creationId xmlns:a16="http://schemas.microsoft.com/office/drawing/2014/main" id="{97D2B0DD-695B-ED41-A17E-70492B1AD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60174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2" name="Rectangle 413">
              <a:extLst>
                <a:ext uri="{FF2B5EF4-FFF2-40B4-BE49-F238E27FC236}">
                  <a16:creationId xmlns:a16="http://schemas.microsoft.com/office/drawing/2014/main" id="{F10FE6D6-AA3A-834C-9B72-C30C86D6C3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72343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0" name="Rectangle 421">
              <a:extLst>
                <a:ext uri="{FF2B5EF4-FFF2-40B4-BE49-F238E27FC236}">
                  <a16:creationId xmlns:a16="http://schemas.microsoft.com/office/drawing/2014/main" id="{D1CBF3AC-1D9C-C34F-B854-C1799DC383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60174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1" name="Rectangle 422">
              <a:extLst>
                <a:ext uri="{FF2B5EF4-FFF2-40B4-BE49-F238E27FC236}">
                  <a16:creationId xmlns:a16="http://schemas.microsoft.com/office/drawing/2014/main" id="{7561C4D2-1DD5-9D48-B61C-69F4E8230A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72343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2" name="Rectangle 423">
              <a:extLst>
                <a:ext uri="{FF2B5EF4-FFF2-40B4-BE49-F238E27FC236}">
                  <a16:creationId xmlns:a16="http://schemas.microsoft.com/office/drawing/2014/main" id="{18855AC4-BB88-AC4A-91B8-BE40BF801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845124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3" name="Rectangle 424">
              <a:extLst>
                <a:ext uri="{FF2B5EF4-FFF2-40B4-BE49-F238E27FC236}">
                  <a16:creationId xmlns:a16="http://schemas.microsoft.com/office/drawing/2014/main" id="{7614A835-3A48-2A4B-A295-CED7C1AC3C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4210194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5" name="Rectangle 426">
              <a:extLst>
                <a:ext uri="{FF2B5EF4-FFF2-40B4-BE49-F238E27FC236}">
                  <a16:creationId xmlns:a16="http://schemas.microsoft.com/office/drawing/2014/main" id="{6794471B-160C-714F-B302-2BD466073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35836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6" name="Rectangle 427">
              <a:extLst>
                <a:ext uri="{FF2B5EF4-FFF2-40B4-BE49-F238E27FC236}">
                  <a16:creationId xmlns:a16="http://schemas.microsoft.com/office/drawing/2014/main" id="{F6248AD5-ACC8-D24B-ADB1-287B6B38B1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48005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6" name="Rectangle 437">
              <a:extLst>
                <a:ext uri="{FF2B5EF4-FFF2-40B4-BE49-F238E27FC236}">
                  <a16:creationId xmlns:a16="http://schemas.microsoft.com/office/drawing/2014/main" id="{9E730C3D-ACF6-C243-9D79-F96C9F6A98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23667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7" name="Rectangle 438">
              <a:extLst>
                <a:ext uri="{FF2B5EF4-FFF2-40B4-BE49-F238E27FC236}">
                  <a16:creationId xmlns:a16="http://schemas.microsoft.com/office/drawing/2014/main" id="{877D25B1-5659-6742-89C1-474F42D3A9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35836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9" name="Rectangle 440">
              <a:extLst>
                <a:ext uri="{FF2B5EF4-FFF2-40B4-BE49-F238E27FC236}">
                  <a16:creationId xmlns:a16="http://schemas.microsoft.com/office/drawing/2014/main" id="{8BE6FA62-F6DC-FC44-9CED-7D6BD54C0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84512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0" name="Rectangle 441">
              <a:extLst>
                <a:ext uri="{FF2B5EF4-FFF2-40B4-BE49-F238E27FC236}">
                  <a16:creationId xmlns:a16="http://schemas.microsoft.com/office/drawing/2014/main" id="{EC4ECBBC-4552-B944-AACB-D990D0ED6F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11498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1" name="Rectangle 446">
              <a:extLst>
                <a:ext uri="{FF2B5EF4-FFF2-40B4-BE49-F238E27FC236}">
                  <a16:creationId xmlns:a16="http://schemas.microsoft.com/office/drawing/2014/main" id="{284FBF09-A3F3-F143-8218-DAF9F6F7A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35836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2" name="Rectangle 447">
              <a:extLst>
                <a:ext uri="{FF2B5EF4-FFF2-40B4-BE49-F238E27FC236}">
                  <a16:creationId xmlns:a16="http://schemas.microsoft.com/office/drawing/2014/main" id="{3A4F619F-E49D-E04B-9B33-6FE59F112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421019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3" name="Rectangle 448">
              <a:extLst>
                <a:ext uri="{FF2B5EF4-FFF2-40B4-BE49-F238E27FC236}">
                  <a16:creationId xmlns:a16="http://schemas.microsoft.com/office/drawing/2014/main" id="{B9CB5CD6-4438-074D-BF3C-35668BD652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48005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4" name="Rectangle 449">
              <a:extLst>
                <a:ext uri="{FF2B5EF4-FFF2-40B4-BE49-F238E27FC236}">
                  <a16:creationId xmlns:a16="http://schemas.microsoft.com/office/drawing/2014/main" id="{ADA37BC6-E08B-4D4F-AD77-EBC3D86E7A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60174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5" name="Rectangle 450">
              <a:extLst>
                <a:ext uri="{FF2B5EF4-FFF2-40B4-BE49-F238E27FC236}">
                  <a16:creationId xmlns:a16="http://schemas.microsoft.com/office/drawing/2014/main" id="{05FE2E9A-E584-5C4B-B77A-286FB1DFD4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72343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6" name="Rectangle 451">
              <a:extLst>
                <a:ext uri="{FF2B5EF4-FFF2-40B4-BE49-F238E27FC236}">
                  <a16:creationId xmlns:a16="http://schemas.microsoft.com/office/drawing/2014/main" id="{5120915C-B915-4549-AE3E-9B5BA38C4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408850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7" name="Rectangle 452">
              <a:extLst>
                <a:ext uri="{FF2B5EF4-FFF2-40B4-BE49-F238E27FC236}">
                  <a16:creationId xmlns:a16="http://schemas.microsoft.com/office/drawing/2014/main" id="{CD45BA6B-5845-BF4B-B0BD-BF5A481E0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84512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8" name="Rectangle 453">
              <a:extLst>
                <a:ext uri="{FF2B5EF4-FFF2-40B4-BE49-F238E27FC236}">
                  <a16:creationId xmlns:a16="http://schemas.microsoft.com/office/drawing/2014/main" id="{B0FF574A-244A-8541-BAAA-503FBB7D4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96681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9" name="Rectangle 454">
              <a:extLst>
                <a:ext uri="{FF2B5EF4-FFF2-40B4-BE49-F238E27FC236}">
                  <a16:creationId xmlns:a16="http://schemas.microsoft.com/office/drawing/2014/main" id="{BB5FA2C5-EB33-3849-B1AB-72979D9B63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11498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0" name="Rectangle 455">
              <a:extLst>
                <a:ext uri="{FF2B5EF4-FFF2-40B4-BE49-F238E27FC236}">
                  <a16:creationId xmlns:a16="http://schemas.microsoft.com/office/drawing/2014/main" id="{68184851-AEBD-EF4D-AC7C-BB0CCFBDD0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23667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1" name="Rectangle 456">
              <a:extLst>
                <a:ext uri="{FF2B5EF4-FFF2-40B4-BE49-F238E27FC236}">
                  <a16:creationId xmlns:a16="http://schemas.microsoft.com/office/drawing/2014/main" id="{7C3427F5-9FB3-2444-A4C9-E947799E1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35836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2" name="Rectangle 457">
              <a:extLst>
                <a:ext uri="{FF2B5EF4-FFF2-40B4-BE49-F238E27FC236}">
                  <a16:creationId xmlns:a16="http://schemas.microsoft.com/office/drawing/2014/main" id="{18C76702-821E-0746-91B6-D0E007DAA8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48005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3" name="Rectangle 458">
              <a:extLst>
                <a:ext uri="{FF2B5EF4-FFF2-40B4-BE49-F238E27FC236}">
                  <a16:creationId xmlns:a16="http://schemas.microsoft.com/office/drawing/2014/main" id="{32AF5C09-06C1-0544-9093-3D07B62253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11498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4" name="Rectangle 459">
              <a:extLst>
                <a:ext uri="{FF2B5EF4-FFF2-40B4-BE49-F238E27FC236}">
                  <a16:creationId xmlns:a16="http://schemas.microsoft.com/office/drawing/2014/main" id="{CC77106B-57F6-D540-8E1B-558784C2E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23667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5" name="Rectangle 460">
              <a:extLst>
                <a:ext uri="{FF2B5EF4-FFF2-40B4-BE49-F238E27FC236}">
                  <a16:creationId xmlns:a16="http://schemas.microsoft.com/office/drawing/2014/main" id="{479A03CA-B17B-5340-BEB6-1BCAA99D2E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11498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6" name="Rectangle 461">
              <a:extLst>
                <a:ext uri="{FF2B5EF4-FFF2-40B4-BE49-F238E27FC236}">
                  <a16:creationId xmlns:a16="http://schemas.microsoft.com/office/drawing/2014/main" id="{98900F01-5F0E-494F-A0EE-175D29872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23667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7" name="Rectangle 462">
              <a:extLst>
                <a:ext uri="{FF2B5EF4-FFF2-40B4-BE49-F238E27FC236}">
                  <a16:creationId xmlns:a16="http://schemas.microsoft.com/office/drawing/2014/main" id="{6ADBE0C8-C63E-DE42-BFAA-49E6ED3035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35836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8" name="Rectangle 463">
              <a:extLst>
                <a:ext uri="{FF2B5EF4-FFF2-40B4-BE49-F238E27FC236}">
                  <a16:creationId xmlns:a16="http://schemas.microsoft.com/office/drawing/2014/main" id="{E07C734D-F380-7640-AFB8-409FB50B4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421019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9" name="Rectangle 464">
              <a:extLst>
                <a:ext uri="{FF2B5EF4-FFF2-40B4-BE49-F238E27FC236}">
                  <a16:creationId xmlns:a16="http://schemas.microsoft.com/office/drawing/2014/main" id="{1BDFDCA1-969D-D14A-B1A7-33E27DC4CE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408850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0" name="Rectangle 465">
              <a:extLst>
                <a:ext uri="{FF2B5EF4-FFF2-40B4-BE49-F238E27FC236}">
                  <a16:creationId xmlns:a16="http://schemas.microsoft.com/office/drawing/2014/main" id="{15D42FFE-8A2B-EF47-AAF5-0C5BFA15AA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48005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1" name="Rectangle 469">
              <a:extLst>
                <a:ext uri="{FF2B5EF4-FFF2-40B4-BE49-F238E27FC236}">
                  <a16:creationId xmlns:a16="http://schemas.microsoft.com/office/drawing/2014/main" id="{752836F2-FE85-6C4D-A198-6982CFFF8A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4088504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2" name="Rectangle 470">
              <a:extLst>
                <a:ext uri="{FF2B5EF4-FFF2-40B4-BE49-F238E27FC236}">
                  <a16:creationId xmlns:a16="http://schemas.microsoft.com/office/drawing/2014/main" id="{3F336FA0-489A-314F-937B-65DEC52B6E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4210194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3" name="Rectangle 471">
              <a:extLst>
                <a:ext uri="{FF2B5EF4-FFF2-40B4-BE49-F238E27FC236}">
                  <a16:creationId xmlns:a16="http://schemas.microsoft.com/office/drawing/2014/main" id="{C57C53B0-F418-5745-BB39-92B9068C0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966814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4" name="Rectangle 509">
              <a:extLst>
                <a:ext uri="{FF2B5EF4-FFF2-40B4-BE49-F238E27FC236}">
                  <a16:creationId xmlns:a16="http://schemas.microsoft.com/office/drawing/2014/main" id="{DE6546BC-5B07-5944-B380-70EF11621E0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72343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5" name="Rectangle 510">
              <a:extLst>
                <a:ext uri="{FF2B5EF4-FFF2-40B4-BE49-F238E27FC236}">
                  <a16:creationId xmlns:a16="http://schemas.microsoft.com/office/drawing/2014/main" id="{8FB2DF50-2C15-AD44-AE10-DBEFC5B8B44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84512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6" name="Rectangle 511">
              <a:extLst>
                <a:ext uri="{FF2B5EF4-FFF2-40B4-BE49-F238E27FC236}">
                  <a16:creationId xmlns:a16="http://schemas.microsoft.com/office/drawing/2014/main" id="{A5077EC9-10D1-D747-AD85-1CDA2A9300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396681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7" name="Rectangle 512">
              <a:extLst>
                <a:ext uri="{FF2B5EF4-FFF2-40B4-BE49-F238E27FC236}">
                  <a16:creationId xmlns:a16="http://schemas.microsoft.com/office/drawing/2014/main" id="{E13E681A-BD23-1D46-A7BF-A2B86907041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35836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8" name="Rectangle 513">
              <a:extLst>
                <a:ext uri="{FF2B5EF4-FFF2-40B4-BE49-F238E27FC236}">
                  <a16:creationId xmlns:a16="http://schemas.microsoft.com/office/drawing/2014/main" id="{E7755A8E-2C6B-5C46-BAF5-848B9CA69B7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48005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9" name="Rectangle 514">
              <a:extLst>
                <a:ext uri="{FF2B5EF4-FFF2-40B4-BE49-F238E27FC236}">
                  <a16:creationId xmlns:a16="http://schemas.microsoft.com/office/drawing/2014/main" id="{A8FDA065-E026-8E44-9CE5-2E725C7542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360174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0" name="Rectangle 515">
              <a:extLst>
                <a:ext uri="{FF2B5EF4-FFF2-40B4-BE49-F238E27FC236}">
                  <a16:creationId xmlns:a16="http://schemas.microsoft.com/office/drawing/2014/main" id="{3E1BFE57-6EC9-6A47-ABD3-964445F926D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67870" y="421019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1" name="Rectangle 516">
              <a:extLst>
                <a:ext uri="{FF2B5EF4-FFF2-40B4-BE49-F238E27FC236}">
                  <a16:creationId xmlns:a16="http://schemas.microsoft.com/office/drawing/2014/main" id="{540CCDE5-B182-8D4D-85D3-65E96D6319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11498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2" name="Rectangle 517">
              <a:extLst>
                <a:ext uri="{FF2B5EF4-FFF2-40B4-BE49-F238E27FC236}">
                  <a16:creationId xmlns:a16="http://schemas.microsoft.com/office/drawing/2014/main" id="{36B1F32F-A98F-044E-B38B-FF7D198894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323667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3" name="Rectangle 518">
              <a:extLst>
                <a:ext uri="{FF2B5EF4-FFF2-40B4-BE49-F238E27FC236}">
                  <a16:creationId xmlns:a16="http://schemas.microsoft.com/office/drawing/2014/main" id="{57DA3DF8-6857-D047-9B21-A5D8D7DBD39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67870" y="384512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4" name="Rectangle 519">
              <a:extLst>
                <a:ext uri="{FF2B5EF4-FFF2-40B4-BE49-F238E27FC236}">
                  <a16:creationId xmlns:a16="http://schemas.microsoft.com/office/drawing/2014/main" id="{B426A89F-F890-D342-90A4-EA227E691F9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67870" y="396681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5" name="Rectangle 520">
              <a:extLst>
                <a:ext uri="{FF2B5EF4-FFF2-40B4-BE49-F238E27FC236}">
                  <a16:creationId xmlns:a16="http://schemas.microsoft.com/office/drawing/2014/main" id="{A6555B22-2E65-3845-839D-87FC078E8F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408850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6" name="Rectangle 521">
              <a:extLst>
                <a:ext uri="{FF2B5EF4-FFF2-40B4-BE49-F238E27FC236}">
                  <a16:creationId xmlns:a16="http://schemas.microsoft.com/office/drawing/2014/main" id="{8BFBFB86-97CB-ED4C-8C9A-C97CC23C359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67870" y="360174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7" name="Rectangle 522">
              <a:extLst>
                <a:ext uri="{FF2B5EF4-FFF2-40B4-BE49-F238E27FC236}">
                  <a16:creationId xmlns:a16="http://schemas.microsoft.com/office/drawing/2014/main" id="{8B58F018-CA09-534D-BB44-F430AF677A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72343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8" name="Rectangle 523">
              <a:extLst>
                <a:ext uri="{FF2B5EF4-FFF2-40B4-BE49-F238E27FC236}">
                  <a16:creationId xmlns:a16="http://schemas.microsoft.com/office/drawing/2014/main" id="{EB13195E-D3B9-474E-8D05-3BA609097D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133179" y="348005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9" name="Rectangle 524">
              <a:extLst>
                <a:ext uri="{FF2B5EF4-FFF2-40B4-BE49-F238E27FC236}">
                  <a16:creationId xmlns:a16="http://schemas.microsoft.com/office/drawing/2014/main" id="{AC9BB759-E6E9-BE49-971A-12E8F3F08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60174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0" name="Rectangle 525">
              <a:extLst>
                <a:ext uri="{FF2B5EF4-FFF2-40B4-BE49-F238E27FC236}">
                  <a16:creationId xmlns:a16="http://schemas.microsoft.com/office/drawing/2014/main" id="{89650F49-BDDA-1144-AD08-DC037383119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133179" y="372343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1" name="Rectangle 526">
              <a:extLst>
                <a:ext uri="{FF2B5EF4-FFF2-40B4-BE49-F238E27FC236}">
                  <a16:creationId xmlns:a16="http://schemas.microsoft.com/office/drawing/2014/main" id="{F6BDECA2-DC4F-F049-BA9B-1F86BC87E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84512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2" name="Rectangle 527">
              <a:extLst>
                <a:ext uri="{FF2B5EF4-FFF2-40B4-BE49-F238E27FC236}">
                  <a16:creationId xmlns:a16="http://schemas.microsoft.com/office/drawing/2014/main" id="{0EEB5723-7DA4-504D-9DB3-3DA26C598BD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133179" y="323667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3" name="Rectangle 528">
              <a:extLst>
                <a:ext uri="{FF2B5EF4-FFF2-40B4-BE49-F238E27FC236}">
                  <a16:creationId xmlns:a16="http://schemas.microsoft.com/office/drawing/2014/main" id="{4C2F31DE-7F42-C04B-AD46-E8C354BEA2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35836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4" name="Rectangle 529">
              <a:extLst>
                <a:ext uri="{FF2B5EF4-FFF2-40B4-BE49-F238E27FC236}">
                  <a16:creationId xmlns:a16="http://schemas.microsoft.com/office/drawing/2014/main" id="{261893C3-4785-2B4A-9F2C-0A944D9CF8C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11409" y="396681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5" name="Rectangle 530">
              <a:extLst>
                <a:ext uri="{FF2B5EF4-FFF2-40B4-BE49-F238E27FC236}">
                  <a16:creationId xmlns:a16="http://schemas.microsoft.com/office/drawing/2014/main" id="{DC96AFD3-3997-364E-84B9-AC83D84B2D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408850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6" name="Rectangle 531">
              <a:extLst>
                <a:ext uri="{FF2B5EF4-FFF2-40B4-BE49-F238E27FC236}">
                  <a16:creationId xmlns:a16="http://schemas.microsoft.com/office/drawing/2014/main" id="{2E6C70E6-8403-9748-AA57-E6D80ADAA83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11409" y="421019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7" name="Rectangle 532">
              <a:extLst>
                <a:ext uri="{FF2B5EF4-FFF2-40B4-BE49-F238E27FC236}">
                  <a16:creationId xmlns:a16="http://schemas.microsoft.com/office/drawing/2014/main" id="{D5E7FC50-ADCC-3243-902C-0C51162D4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11498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8" name="Rectangle 533">
              <a:extLst>
                <a:ext uri="{FF2B5EF4-FFF2-40B4-BE49-F238E27FC236}">
                  <a16:creationId xmlns:a16="http://schemas.microsoft.com/office/drawing/2014/main" id="{3CD83665-2A0E-5745-8F7D-2510046EF45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11409" y="372343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9" name="Rectangle 534">
              <a:extLst>
                <a:ext uri="{FF2B5EF4-FFF2-40B4-BE49-F238E27FC236}">
                  <a16:creationId xmlns:a16="http://schemas.microsoft.com/office/drawing/2014/main" id="{63421EB7-3F3A-5E48-97FA-9C040045C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84512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0" name="Rectangle 535">
              <a:extLst>
                <a:ext uri="{FF2B5EF4-FFF2-40B4-BE49-F238E27FC236}">
                  <a16:creationId xmlns:a16="http://schemas.microsoft.com/office/drawing/2014/main" id="{24E809EF-2AF4-CB48-9508-382EFA0DF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60174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sp>
        <p:nvSpPr>
          <p:cNvPr id="1189" name="Rectangle 662">
            <a:extLst>
              <a:ext uri="{FF2B5EF4-FFF2-40B4-BE49-F238E27FC236}">
                <a16:creationId xmlns:a16="http://schemas.microsoft.com/office/drawing/2014/main" id="{48DA6527-2B70-D44B-A931-6C5CAB3027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838" y="1471843"/>
            <a:ext cx="848718" cy="1350962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061" name="TextBox 1060">
            <a:extLst>
              <a:ext uri="{FF2B5EF4-FFF2-40B4-BE49-F238E27FC236}">
                <a16:creationId xmlns:a16="http://schemas.microsoft.com/office/drawing/2014/main" id="{0C9F2C7F-BF2A-BB4E-8251-19F603E72A3D}"/>
              </a:ext>
            </a:extLst>
          </p:cNvPr>
          <p:cNvSpPr txBox="1"/>
          <p:nvPr/>
        </p:nvSpPr>
        <p:spPr>
          <a:xfrm>
            <a:off x="813056" y="4338083"/>
            <a:ext cx="66447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[1]                    [2]                      [3]                    [4]                     [5]                     </a:t>
            </a:r>
            <a:r>
              <a:rPr lang="en-GB" b="1" dirty="0">
                <a:solidFill>
                  <a:schemeClr val="bg1"/>
                </a:solidFill>
              </a:rPr>
              <a:t>[6]</a:t>
            </a:r>
          </a:p>
        </p:txBody>
      </p: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97C61DD2-F6BA-4647-9A31-FCDA491C6005}"/>
              </a:ext>
            </a:extLst>
          </p:cNvPr>
          <p:cNvGrpSpPr/>
          <p:nvPr/>
        </p:nvGrpSpPr>
        <p:grpSpPr>
          <a:xfrm>
            <a:off x="7136551" y="1584179"/>
            <a:ext cx="1265079" cy="192874"/>
            <a:chOff x="806734" y="4046186"/>
            <a:chExt cx="1694728" cy="258379"/>
          </a:xfrm>
        </p:grpSpPr>
        <p:sp>
          <p:nvSpPr>
            <p:cNvPr id="1063" name="TextBox 1062">
              <a:extLst>
                <a:ext uri="{FF2B5EF4-FFF2-40B4-BE49-F238E27FC236}">
                  <a16:creationId xmlns:a16="http://schemas.microsoft.com/office/drawing/2014/main" id="{E1EF50F6-B722-AD41-9BD5-4D7B0CC24AC8}"/>
                </a:ext>
              </a:extLst>
            </p:cNvPr>
            <p:cNvSpPr txBox="1"/>
            <p:nvPr/>
          </p:nvSpPr>
          <p:spPr>
            <a:xfrm>
              <a:off x="1402701" y="4046186"/>
              <a:ext cx="1098761" cy="25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</a:rPr>
                <a:t>E. Della Valle</a:t>
              </a:r>
            </a:p>
          </p:txBody>
        </p:sp>
        <p:pic>
          <p:nvPicPr>
            <p:cNvPr id="1064" name="Picture 2" descr="https://mirrors.creativecommons.org/presskit/buttons/88x31/png/by.png">
              <a:extLst>
                <a:ext uri="{FF2B5EF4-FFF2-40B4-BE49-F238E27FC236}">
                  <a16:creationId xmlns:a16="http://schemas.microsoft.com/office/drawing/2014/main" id="{18695BDB-0C7E-F946-B194-0158C3AE5A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734" y="4078829"/>
              <a:ext cx="645190" cy="225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E7EC5FAC-A546-0749-BC0E-24B9A010EF35}"/>
                </a:ext>
              </a:extLst>
            </p:cNvPr>
            <p:cNvSpPr/>
            <p:nvPr/>
          </p:nvSpPr>
          <p:spPr>
            <a:xfrm>
              <a:off x="806734" y="4078829"/>
              <a:ext cx="1633835" cy="225736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0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FE8BF-7CF2-1847-AA04-D7D1A2CDB0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55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32C3C6-E546-D840-9213-0642A4CCD8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64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53C2C-919A-B448-9017-14757ED3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Tumbling windows</a:t>
            </a:r>
          </a:p>
        </p:txBody>
      </p:sp>
      <p:grpSp>
        <p:nvGrpSpPr>
          <p:cNvPr id="1191" name="Group 1190">
            <a:extLst>
              <a:ext uri="{FF2B5EF4-FFF2-40B4-BE49-F238E27FC236}">
                <a16:creationId xmlns:a16="http://schemas.microsoft.com/office/drawing/2014/main" id="{E7D69D51-812A-E54C-A00D-A67197DF40F9}"/>
              </a:ext>
            </a:extLst>
          </p:cNvPr>
          <p:cNvGrpSpPr/>
          <p:nvPr/>
        </p:nvGrpSpPr>
        <p:grpSpPr>
          <a:xfrm>
            <a:off x="620233" y="1550931"/>
            <a:ext cx="5955192" cy="1184082"/>
            <a:chOff x="620233" y="1550931"/>
            <a:chExt cx="5955192" cy="1184082"/>
          </a:xfrm>
        </p:grpSpPr>
        <p:grpSp>
          <p:nvGrpSpPr>
            <p:cNvPr id="5" name="Group 336">
              <a:extLst>
                <a:ext uri="{FF2B5EF4-FFF2-40B4-BE49-F238E27FC236}">
                  <a16:creationId xmlns:a16="http://schemas.microsoft.com/office/drawing/2014/main" id="{E6FBB563-DB82-D94C-8D85-AB63261F7D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0233" y="1558676"/>
              <a:ext cx="81180" cy="1176337"/>
              <a:chOff x="576" y="1008"/>
              <a:chExt cx="96" cy="1392"/>
            </a:xfrm>
          </p:grpSpPr>
          <p:sp>
            <p:nvSpPr>
              <p:cNvPr id="321" name="Rectangle 337">
                <a:extLst>
                  <a:ext uri="{FF2B5EF4-FFF2-40B4-BE49-F238E27FC236}">
                    <a16:creationId xmlns:a16="http://schemas.microsoft.com/office/drawing/2014/main" id="{CD29AA00-BD3F-8340-8B9D-7CA81E14F6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2" name="Rectangle 338">
                <a:extLst>
                  <a:ext uri="{FF2B5EF4-FFF2-40B4-BE49-F238E27FC236}">
                    <a16:creationId xmlns:a16="http://schemas.microsoft.com/office/drawing/2014/main" id="{68A17C20-E35E-414E-85E1-19602ABAE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3" name="Rectangle 339">
                <a:extLst>
                  <a:ext uri="{FF2B5EF4-FFF2-40B4-BE49-F238E27FC236}">
                    <a16:creationId xmlns:a16="http://schemas.microsoft.com/office/drawing/2014/main" id="{7DE56E56-9D81-0545-8E6E-A6DD170C4A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4" name="Rectangle 340">
                <a:extLst>
                  <a:ext uri="{FF2B5EF4-FFF2-40B4-BE49-F238E27FC236}">
                    <a16:creationId xmlns:a16="http://schemas.microsoft.com/office/drawing/2014/main" id="{B5F60F4A-AC72-E04D-9B89-1CC10DCFBE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5" name="Rectangle 341">
                <a:extLst>
                  <a:ext uri="{FF2B5EF4-FFF2-40B4-BE49-F238E27FC236}">
                    <a16:creationId xmlns:a16="http://schemas.microsoft.com/office/drawing/2014/main" id="{B59C0F0C-6A76-2D4A-BD60-4192737DA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6" name="Rectangle 342">
                <a:extLst>
                  <a:ext uri="{FF2B5EF4-FFF2-40B4-BE49-F238E27FC236}">
                    <a16:creationId xmlns:a16="http://schemas.microsoft.com/office/drawing/2014/main" id="{9F4FAAE0-EC87-5944-A48A-E16F4674B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7" name="Rectangle 343">
                <a:extLst>
                  <a:ext uri="{FF2B5EF4-FFF2-40B4-BE49-F238E27FC236}">
                    <a16:creationId xmlns:a16="http://schemas.microsoft.com/office/drawing/2014/main" id="{99F17234-D9D1-BD4F-BBF7-4E4AD33615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8" name="Rectangle 344">
                <a:extLst>
                  <a:ext uri="{FF2B5EF4-FFF2-40B4-BE49-F238E27FC236}">
                    <a16:creationId xmlns:a16="http://schemas.microsoft.com/office/drawing/2014/main" id="{B5497CA9-EA98-F842-BA10-B8680644BE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9" name="Rectangle 345">
                <a:extLst>
                  <a:ext uri="{FF2B5EF4-FFF2-40B4-BE49-F238E27FC236}">
                    <a16:creationId xmlns:a16="http://schemas.microsoft.com/office/drawing/2014/main" id="{E0800FD3-29EC-A34A-8E89-0CC0E38C95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30" name="Rectangle 346">
                <a:extLst>
                  <a:ext uri="{FF2B5EF4-FFF2-40B4-BE49-F238E27FC236}">
                    <a16:creationId xmlns:a16="http://schemas.microsoft.com/office/drawing/2014/main" id="{56E1A404-8812-4748-95FB-6EB02C89C6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" name="Group 347">
              <a:extLst>
                <a:ext uri="{FF2B5EF4-FFF2-40B4-BE49-F238E27FC236}">
                  <a16:creationId xmlns:a16="http://schemas.microsoft.com/office/drawing/2014/main" id="{DE1E7134-965E-C24A-A15C-F61554749C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2003" y="1558676"/>
              <a:ext cx="81180" cy="1176337"/>
              <a:chOff x="720" y="1008"/>
              <a:chExt cx="96" cy="1392"/>
            </a:xfrm>
          </p:grpSpPr>
          <p:sp>
            <p:nvSpPr>
              <p:cNvPr id="311" name="Rectangle 348">
                <a:extLst>
                  <a:ext uri="{FF2B5EF4-FFF2-40B4-BE49-F238E27FC236}">
                    <a16:creationId xmlns:a16="http://schemas.microsoft.com/office/drawing/2014/main" id="{5C9119B7-A812-3C4A-A042-423A5685B9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2" name="Rectangle 349">
                <a:extLst>
                  <a:ext uri="{FF2B5EF4-FFF2-40B4-BE49-F238E27FC236}">
                    <a16:creationId xmlns:a16="http://schemas.microsoft.com/office/drawing/2014/main" id="{ECF350C1-AB68-954B-BFF8-E3BEEB2C1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3" name="Rectangle 350">
                <a:extLst>
                  <a:ext uri="{FF2B5EF4-FFF2-40B4-BE49-F238E27FC236}">
                    <a16:creationId xmlns:a16="http://schemas.microsoft.com/office/drawing/2014/main" id="{2651900B-0069-5343-AEA4-58BB3F39AB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4" name="Rectangle 351">
                <a:extLst>
                  <a:ext uri="{FF2B5EF4-FFF2-40B4-BE49-F238E27FC236}">
                    <a16:creationId xmlns:a16="http://schemas.microsoft.com/office/drawing/2014/main" id="{10698382-9C22-9744-ABC1-1B301049A1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5" name="Rectangle 352">
                <a:extLst>
                  <a:ext uri="{FF2B5EF4-FFF2-40B4-BE49-F238E27FC236}">
                    <a16:creationId xmlns:a16="http://schemas.microsoft.com/office/drawing/2014/main" id="{C92D3227-B4CA-D449-9BA8-0B5DF8983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6" name="Rectangle 353">
                <a:extLst>
                  <a:ext uri="{FF2B5EF4-FFF2-40B4-BE49-F238E27FC236}">
                    <a16:creationId xmlns:a16="http://schemas.microsoft.com/office/drawing/2014/main" id="{81E50C3B-9CC2-B249-AB47-F5A87D1038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7" name="Rectangle 354">
                <a:extLst>
                  <a:ext uri="{FF2B5EF4-FFF2-40B4-BE49-F238E27FC236}">
                    <a16:creationId xmlns:a16="http://schemas.microsoft.com/office/drawing/2014/main" id="{67CB6D31-E7DB-3740-8890-EF5927CF50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8" name="Rectangle 355">
                <a:extLst>
                  <a:ext uri="{FF2B5EF4-FFF2-40B4-BE49-F238E27FC236}">
                    <a16:creationId xmlns:a16="http://schemas.microsoft.com/office/drawing/2014/main" id="{BC4D5A46-CC16-EF4B-8BA5-5A8CDCAD41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9" name="Rectangle 356">
                <a:extLst>
                  <a:ext uri="{FF2B5EF4-FFF2-40B4-BE49-F238E27FC236}">
                    <a16:creationId xmlns:a16="http://schemas.microsoft.com/office/drawing/2014/main" id="{BC709261-F078-874B-8B88-12BD9FC7F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20" name="Rectangle 357">
                <a:extLst>
                  <a:ext uri="{FF2B5EF4-FFF2-40B4-BE49-F238E27FC236}">
                    <a16:creationId xmlns:a16="http://schemas.microsoft.com/office/drawing/2014/main" id="{8A3564DD-0ED4-474C-9F04-43932C576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7" name="Group 358">
              <a:extLst>
                <a:ext uri="{FF2B5EF4-FFF2-40B4-BE49-F238E27FC236}">
                  <a16:creationId xmlns:a16="http://schemas.microsoft.com/office/drawing/2014/main" id="{029A62CF-A1BB-1A4A-9250-979DC0F558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3772" y="1558676"/>
              <a:ext cx="81180" cy="1176337"/>
              <a:chOff x="864" y="1008"/>
              <a:chExt cx="96" cy="1392"/>
            </a:xfrm>
          </p:grpSpPr>
          <p:sp>
            <p:nvSpPr>
              <p:cNvPr id="301" name="Rectangle 359">
                <a:extLst>
                  <a:ext uri="{FF2B5EF4-FFF2-40B4-BE49-F238E27FC236}">
                    <a16:creationId xmlns:a16="http://schemas.microsoft.com/office/drawing/2014/main" id="{4C6B2960-7CDF-6F4C-A9B4-68CDB0460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2" name="Rectangle 360">
                <a:extLst>
                  <a:ext uri="{FF2B5EF4-FFF2-40B4-BE49-F238E27FC236}">
                    <a16:creationId xmlns:a16="http://schemas.microsoft.com/office/drawing/2014/main" id="{2B145AF1-F37A-CF4F-BBE4-CFBFFDE3A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3" name="Rectangle 361">
                <a:extLst>
                  <a:ext uri="{FF2B5EF4-FFF2-40B4-BE49-F238E27FC236}">
                    <a16:creationId xmlns:a16="http://schemas.microsoft.com/office/drawing/2014/main" id="{DDFE3B3B-B405-894C-9C3F-6D3DF4406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4" name="Rectangle 362">
                <a:extLst>
                  <a:ext uri="{FF2B5EF4-FFF2-40B4-BE49-F238E27FC236}">
                    <a16:creationId xmlns:a16="http://schemas.microsoft.com/office/drawing/2014/main" id="{A76A2CA9-E030-1642-813F-7AD9E9EE8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5" name="Rectangle 363">
                <a:extLst>
                  <a:ext uri="{FF2B5EF4-FFF2-40B4-BE49-F238E27FC236}">
                    <a16:creationId xmlns:a16="http://schemas.microsoft.com/office/drawing/2014/main" id="{F1225E9F-187E-714D-9B6E-78277FFF0C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6" name="Rectangle 364">
                <a:extLst>
                  <a:ext uri="{FF2B5EF4-FFF2-40B4-BE49-F238E27FC236}">
                    <a16:creationId xmlns:a16="http://schemas.microsoft.com/office/drawing/2014/main" id="{37EEA022-00DC-9C4C-8469-DF410B60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7" name="Rectangle 365">
                <a:extLst>
                  <a:ext uri="{FF2B5EF4-FFF2-40B4-BE49-F238E27FC236}">
                    <a16:creationId xmlns:a16="http://schemas.microsoft.com/office/drawing/2014/main" id="{E5EECC98-4FF4-4844-93A0-7C54E8E1AC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8" name="Rectangle 366">
                <a:extLst>
                  <a:ext uri="{FF2B5EF4-FFF2-40B4-BE49-F238E27FC236}">
                    <a16:creationId xmlns:a16="http://schemas.microsoft.com/office/drawing/2014/main" id="{21CB62FE-E47A-EB4F-8D3E-4CADDEF9D2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9" name="Rectangle 367">
                <a:extLst>
                  <a:ext uri="{FF2B5EF4-FFF2-40B4-BE49-F238E27FC236}">
                    <a16:creationId xmlns:a16="http://schemas.microsoft.com/office/drawing/2014/main" id="{016DA46E-D19B-3542-833A-46A3BD1F1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10" name="Rectangle 368">
                <a:extLst>
                  <a:ext uri="{FF2B5EF4-FFF2-40B4-BE49-F238E27FC236}">
                    <a16:creationId xmlns:a16="http://schemas.microsoft.com/office/drawing/2014/main" id="{A78E3F74-6F47-094F-A66A-4F8A54AE2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" name="Group 369">
              <a:extLst>
                <a:ext uri="{FF2B5EF4-FFF2-40B4-BE49-F238E27FC236}">
                  <a16:creationId xmlns:a16="http://schemas.microsoft.com/office/drawing/2014/main" id="{0357B93A-3DFC-E846-B4CC-5817929042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5542" y="1558676"/>
              <a:ext cx="81180" cy="1176337"/>
              <a:chOff x="1008" y="1008"/>
              <a:chExt cx="96" cy="1392"/>
            </a:xfrm>
          </p:grpSpPr>
          <p:sp>
            <p:nvSpPr>
              <p:cNvPr id="291" name="Rectangle 370">
                <a:extLst>
                  <a:ext uri="{FF2B5EF4-FFF2-40B4-BE49-F238E27FC236}">
                    <a16:creationId xmlns:a16="http://schemas.microsoft.com/office/drawing/2014/main" id="{0FD12746-0E76-4948-8D56-0E858B05F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2" name="Rectangle 371">
                <a:extLst>
                  <a:ext uri="{FF2B5EF4-FFF2-40B4-BE49-F238E27FC236}">
                    <a16:creationId xmlns:a16="http://schemas.microsoft.com/office/drawing/2014/main" id="{90D5E12D-E277-D84C-AAF8-5A3D4E62E4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3" name="Rectangle 372">
                <a:extLst>
                  <a:ext uri="{FF2B5EF4-FFF2-40B4-BE49-F238E27FC236}">
                    <a16:creationId xmlns:a16="http://schemas.microsoft.com/office/drawing/2014/main" id="{D8083F5E-858F-4C49-8E1D-B75785A931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4" name="Rectangle 373">
                <a:extLst>
                  <a:ext uri="{FF2B5EF4-FFF2-40B4-BE49-F238E27FC236}">
                    <a16:creationId xmlns:a16="http://schemas.microsoft.com/office/drawing/2014/main" id="{1ED763C9-562A-D34D-AB18-884EBB610F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5" name="Rectangle 374">
                <a:extLst>
                  <a:ext uri="{FF2B5EF4-FFF2-40B4-BE49-F238E27FC236}">
                    <a16:creationId xmlns:a16="http://schemas.microsoft.com/office/drawing/2014/main" id="{584B5DFE-5709-E14F-9977-226F0D5499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6" name="Rectangle 375">
                <a:extLst>
                  <a:ext uri="{FF2B5EF4-FFF2-40B4-BE49-F238E27FC236}">
                    <a16:creationId xmlns:a16="http://schemas.microsoft.com/office/drawing/2014/main" id="{637D7E13-4616-6543-B753-7A9F1D2ACB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7" name="Rectangle 376">
                <a:extLst>
                  <a:ext uri="{FF2B5EF4-FFF2-40B4-BE49-F238E27FC236}">
                    <a16:creationId xmlns:a16="http://schemas.microsoft.com/office/drawing/2014/main" id="{87A6F5F3-3EAB-0748-894E-82F5C5D51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8" name="Rectangle 377">
                <a:extLst>
                  <a:ext uri="{FF2B5EF4-FFF2-40B4-BE49-F238E27FC236}">
                    <a16:creationId xmlns:a16="http://schemas.microsoft.com/office/drawing/2014/main" id="{1B683761-848F-0A4C-A142-9744AD39E3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9" name="Rectangle 378">
                <a:extLst>
                  <a:ext uri="{FF2B5EF4-FFF2-40B4-BE49-F238E27FC236}">
                    <a16:creationId xmlns:a16="http://schemas.microsoft.com/office/drawing/2014/main" id="{4F0C7B06-CFF6-6740-9435-94A6D67B07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300" name="Rectangle 379">
                <a:extLst>
                  <a:ext uri="{FF2B5EF4-FFF2-40B4-BE49-F238E27FC236}">
                    <a16:creationId xmlns:a16="http://schemas.microsoft.com/office/drawing/2014/main" id="{3C54A581-072D-E841-963F-95CC6538C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9" name="Group 380">
              <a:extLst>
                <a:ext uri="{FF2B5EF4-FFF2-40B4-BE49-F238E27FC236}">
                  <a16:creationId xmlns:a16="http://schemas.microsoft.com/office/drawing/2014/main" id="{01A50754-B000-BE4F-8A7B-4879689CB8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07311" y="1558676"/>
              <a:ext cx="81180" cy="1176337"/>
              <a:chOff x="1152" y="1008"/>
              <a:chExt cx="96" cy="1392"/>
            </a:xfrm>
          </p:grpSpPr>
          <p:sp>
            <p:nvSpPr>
              <p:cNvPr id="281" name="Rectangle 381">
                <a:extLst>
                  <a:ext uri="{FF2B5EF4-FFF2-40B4-BE49-F238E27FC236}">
                    <a16:creationId xmlns:a16="http://schemas.microsoft.com/office/drawing/2014/main" id="{A4F7504F-FCA9-774F-A8B4-21118DE99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2" name="Rectangle 382">
                <a:extLst>
                  <a:ext uri="{FF2B5EF4-FFF2-40B4-BE49-F238E27FC236}">
                    <a16:creationId xmlns:a16="http://schemas.microsoft.com/office/drawing/2014/main" id="{33A502DC-EC6B-4042-BB25-684ACE0E5B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3" name="Rectangle 383">
                <a:extLst>
                  <a:ext uri="{FF2B5EF4-FFF2-40B4-BE49-F238E27FC236}">
                    <a16:creationId xmlns:a16="http://schemas.microsoft.com/office/drawing/2014/main" id="{AE2C810A-1AB7-3E43-A3CE-BD70858555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4" name="Rectangle 384">
                <a:extLst>
                  <a:ext uri="{FF2B5EF4-FFF2-40B4-BE49-F238E27FC236}">
                    <a16:creationId xmlns:a16="http://schemas.microsoft.com/office/drawing/2014/main" id="{DD499222-239D-7446-8D5E-CCBB7A3F86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5" name="Rectangle 385">
                <a:extLst>
                  <a:ext uri="{FF2B5EF4-FFF2-40B4-BE49-F238E27FC236}">
                    <a16:creationId xmlns:a16="http://schemas.microsoft.com/office/drawing/2014/main" id="{4740B9A7-FB04-344C-BDB2-33B6593DB9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6" name="Rectangle 386">
                <a:extLst>
                  <a:ext uri="{FF2B5EF4-FFF2-40B4-BE49-F238E27FC236}">
                    <a16:creationId xmlns:a16="http://schemas.microsoft.com/office/drawing/2014/main" id="{E33DCE5F-217B-8A4F-812C-F5549BA1E9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7" name="Rectangle 387">
                <a:extLst>
                  <a:ext uri="{FF2B5EF4-FFF2-40B4-BE49-F238E27FC236}">
                    <a16:creationId xmlns:a16="http://schemas.microsoft.com/office/drawing/2014/main" id="{AD1CF683-F3CF-B84B-9312-D2EDC5C773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8" name="Rectangle 388">
                <a:extLst>
                  <a:ext uri="{FF2B5EF4-FFF2-40B4-BE49-F238E27FC236}">
                    <a16:creationId xmlns:a16="http://schemas.microsoft.com/office/drawing/2014/main" id="{D7873808-2DC2-8146-BFD7-6EA3A351E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89" name="Rectangle 389">
                <a:extLst>
                  <a:ext uri="{FF2B5EF4-FFF2-40B4-BE49-F238E27FC236}">
                    <a16:creationId xmlns:a16="http://schemas.microsoft.com/office/drawing/2014/main" id="{DB735B7B-AE3A-C847-86AF-BE589BB4B9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290" name="Rectangle 390">
                <a:extLst>
                  <a:ext uri="{FF2B5EF4-FFF2-40B4-BE49-F238E27FC236}">
                    <a16:creationId xmlns:a16="http://schemas.microsoft.com/office/drawing/2014/main" id="{08D4EB4F-9FB5-164C-90CE-FF6F78660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11" name="Rectangle 392">
              <a:extLst>
                <a:ext uri="{FF2B5EF4-FFF2-40B4-BE49-F238E27FC236}">
                  <a16:creationId xmlns:a16="http://schemas.microsoft.com/office/drawing/2014/main" id="{DF390F3B-F5E2-A84D-A97A-90C618A09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" name="Rectangle 393">
              <a:extLst>
                <a:ext uri="{FF2B5EF4-FFF2-40B4-BE49-F238E27FC236}">
                  <a16:creationId xmlns:a16="http://schemas.microsoft.com/office/drawing/2014/main" id="{18EC09CF-D646-2742-BF6B-8667E3FFB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92374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" name="Rectangle 394">
              <a:extLst>
                <a:ext uri="{FF2B5EF4-FFF2-40B4-BE49-F238E27FC236}">
                  <a16:creationId xmlns:a16="http://schemas.microsoft.com/office/drawing/2014/main" id="{2CA89C99-081C-1B44-B9CF-235B78AC5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" name="Rectangle 395">
              <a:extLst>
                <a:ext uri="{FF2B5EF4-FFF2-40B4-BE49-F238E27FC236}">
                  <a16:creationId xmlns:a16="http://schemas.microsoft.com/office/drawing/2014/main" id="{BE25F43C-CE44-0C45-9B34-84EFC9845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" name="Rectangle 396">
              <a:extLst>
                <a:ext uri="{FF2B5EF4-FFF2-40B4-BE49-F238E27FC236}">
                  <a16:creationId xmlns:a16="http://schemas.microsoft.com/office/drawing/2014/main" id="{BB66D5FC-10C9-564E-8998-028B2C6443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" name="Rectangle 397">
              <a:extLst>
                <a:ext uri="{FF2B5EF4-FFF2-40B4-BE49-F238E27FC236}">
                  <a16:creationId xmlns:a16="http://schemas.microsoft.com/office/drawing/2014/main" id="{4FB84482-99DC-DF4B-AC4F-9026E3D484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" name="Rectangle 398">
              <a:extLst>
                <a:ext uri="{FF2B5EF4-FFF2-40B4-BE49-F238E27FC236}">
                  <a16:creationId xmlns:a16="http://schemas.microsoft.com/office/drawing/2014/main" id="{5C50B383-593C-0644-9282-EFC668985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" name="Rectangle 399">
              <a:extLst>
                <a:ext uri="{FF2B5EF4-FFF2-40B4-BE49-F238E27FC236}">
                  <a16:creationId xmlns:a16="http://schemas.microsoft.com/office/drawing/2014/main" id="{A9181180-D4E1-B84F-AC59-B24A944AC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" name="Rectangle 400">
              <a:extLst>
                <a:ext uri="{FF2B5EF4-FFF2-40B4-BE49-F238E27FC236}">
                  <a16:creationId xmlns:a16="http://schemas.microsoft.com/office/drawing/2014/main" id="{EE74E769-46FF-1C4A-A823-27986A568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" name="Rectangle 401">
              <a:extLst>
                <a:ext uri="{FF2B5EF4-FFF2-40B4-BE49-F238E27FC236}">
                  <a16:creationId xmlns:a16="http://schemas.microsoft.com/office/drawing/2014/main" id="{EBB29BE2-6A8D-7542-99CD-4C69B2926C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" name="Rectangle 402">
              <a:extLst>
                <a:ext uri="{FF2B5EF4-FFF2-40B4-BE49-F238E27FC236}">
                  <a16:creationId xmlns:a16="http://schemas.microsoft.com/office/drawing/2014/main" id="{83E43F6F-9B4A-054B-985F-42B74A2BE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" name="Rectangle 403">
              <a:extLst>
                <a:ext uri="{FF2B5EF4-FFF2-40B4-BE49-F238E27FC236}">
                  <a16:creationId xmlns:a16="http://schemas.microsoft.com/office/drawing/2014/main" id="{0F4E6ACC-6ECD-F14F-8A18-F43DC2E9FF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" name="Rectangle 404">
              <a:extLst>
                <a:ext uri="{FF2B5EF4-FFF2-40B4-BE49-F238E27FC236}">
                  <a16:creationId xmlns:a16="http://schemas.microsoft.com/office/drawing/2014/main" id="{F3FDD8DA-36B5-3542-9878-F33B748BA5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" name="Rectangle 405">
              <a:extLst>
                <a:ext uri="{FF2B5EF4-FFF2-40B4-BE49-F238E27FC236}">
                  <a16:creationId xmlns:a16="http://schemas.microsoft.com/office/drawing/2014/main" id="{B4C899FE-15D9-2441-A88E-24DAC5D05F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" name="Rectangle 406">
              <a:extLst>
                <a:ext uri="{FF2B5EF4-FFF2-40B4-BE49-F238E27FC236}">
                  <a16:creationId xmlns:a16="http://schemas.microsoft.com/office/drawing/2014/main" id="{0876C268-BEDF-D54E-8807-79E6DC473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" name="Rectangle 407">
              <a:extLst>
                <a:ext uri="{FF2B5EF4-FFF2-40B4-BE49-F238E27FC236}">
                  <a16:creationId xmlns:a16="http://schemas.microsoft.com/office/drawing/2014/main" id="{9CB800A9-4B96-A443-8993-6EEC75104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" name="Rectangle 408">
              <a:extLst>
                <a:ext uri="{FF2B5EF4-FFF2-40B4-BE49-F238E27FC236}">
                  <a16:creationId xmlns:a16="http://schemas.microsoft.com/office/drawing/2014/main" id="{85869E11-95D1-3449-AB2F-CFB039506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" name="Rectangle 409">
              <a:extLst>
                <a:ext uri="{FF2B5EF4-FFF2-40B4-BE49-F238E27FC236}">
                  <a16:creationId xmlns:a16="http://schemas.microsoft.com/office/drawing/2014/main" id="{6C3EB3CE-233F-5F42-B6AE-4E83B3ED7F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9" name="Rectangle 410">
              <a:extLst>
                <a:ext uri="{FF2B5EF4-FFF2-40B4-BE49-F238E27FC236}">
                  <a16:creationId xmlns:a16="http://schemas.microsoft.com/office/drawing/2014/main" id="{E2506B60-A5F2-A44F-B8B3-35D77029C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0" name="Rectangle 411">
              <a:extLst>
                <a:ext uri="{FF2B5EF4-FFF2-40B4-BE49-F238E27FC236}">
                  <a16:creationId xmlns:a16="http://schemas.microsoft.com/office/drawing/2014/main" id="{F4FFB72F-E41A-9642-BD64-7834695794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1" name="Rectangle 412">
              <a:extLst>
                <a:ext uri="{FF2B5EF4-FFF2-40B4-BE49-F238E27FC236}">
                  <a16:creationId xmlns:a16="http://schemas.microsoft.com/office/drawing/2014/main" id="{BD10A6FF-5D6D-4245-879E-BE9EED908D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2" name="Rectangle 413">
              <a:extLst>
                <a:ext uri="{FF2B5EF4-FFF2-40B4-BE49-F238E27FC236}">
                  <a16:creationId xmlns:a16="http://schemas.microsoft.com/office/drawing/2014/main" id="{77DD5412-4249-1D4F-A298-1F16BBBA9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3" name="Rectangle 414">
              <a:extLst>
                <a:ext uri="{FF2B5EF4-FFF2-40B4-BE49-F238E27FC236}">
                  <a16:creationId xmlns:a16="http://schemas.microsoft.com/office/drawing/2014/main" id="{0DB9352B-E8AD-8544-9096-8C51E85C0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" name="Rectangle 415">
              <a:extLst>
                <a:ext uri="{FF2B5EF4-FFF2-40B4-BE49-F238E27FC236}">
                  <a16:creationId xmlns:a16="http://schemas.microsoft.com/office/drawing/2014/main" id="{DD174B90-BDE3-954A-B41A-B4E2E7A7A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" name="Rectangle 416">
              <a:extLst>
                <a:ext uri="{FF2B5EF4-FFF2-40B4-BE49-F238E27FC236}">
                  <a16:creationId xmlns:a16="http://schemas.microsoft.com/office/drawing/2014/main" id="{CEA73693-9FE3-9946-A6BE-3A0DCEE9F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" name="Rectangle 417">
              <a:extLst>
                <a:ext uri="{FF2B5EF4-FFF2-40B4-BE49-F238E27FC236}">
                  <a16:creationId xmlns:a16="http://schemas.microsoft.com/office/drawing/2014/main" id="{FFE638AF-083A-CC40-A029-8D7301DF0A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180205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" name="Rectangle 418">
              <a:extLst>
                <a:ext uri="{FF2B5EF4-FFF2-40B4-BE49-F238E27FC236}">
                  <a16:creationId xmlns:a16="http://schemas.microsoft.com/office/drawing/2014/main" id="{8E6F16B3-B39D-AA44-BE80-5E1B86BA6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65388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" name="Rectangle 419">
              <a:extLst>
                <a:ext uri="{FF2B5EF4-FFF2-40B4-BE49-F238E27FC236}">
                  <a16:creationId xmlns:a16="http://schemas.microsoft.com/office/drawing/2014/main" id="{A88621D4-5EF5-DA47-8F85-B44D9C459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" name="Rectangle 420">
              <a:extLst>
                <a:ext uri="{FF2B5EF4-FFF2-40B4-BE49-F238E27FC236}">
                  <a16:creationId xmlns:a16="http://schemas.microsoft.com/office/drawing/2014/main" id="{A51B6E7D-9F00-C341-8BA8-871078DB95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" name="Rectangle 421">
              <a:extLst>
                <a:ext uri="{FF2B5EF4-FFF2-40B4-BE49-F238E27FC236}">
                  <a16:creationId xmlns:a16="http://schemas.microsoft.com/office/drawing/2014/main" id="{17062D63-562F-6F42-B133-B125475C5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" name="Rectangle 422">
              <a:extLst>
                <a:ext uri="{FF2B5EF4-FFF2-40B4-BE49-F238E27FC236}">
                  <a16:creationId xmlns:a16="http://schemas.microsoft.com/office/drawing/2014/main" id="{44CF6BA0-FCF0-E341-A31E-1A804BC52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2" name="Rectangle 423">
              <a:extLst>
                <a:ext uri="{FF2B5EF4-FFF2-40B4-BE49-F238E27FC236}">
                  <a16:creationId xmlns:a16="http://schemas.microsoft.com/office/drawing/2014/main" id="{02D39C43-4793-2E4C-A505-B25F981C3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3" name="Rectangle 424">
              <a:extLst>
                <a:ext uri="{FF2B5EF4-FFF2-40B4-BE49-F238E27FC236}">
                  <a16:creationId xmlns:a16="http://schemas.microsoft.com/office/drawing/2014/main" id="{A9626096-8A43-B44B-867C-740BC59299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4" name="Rectangle 425">
              <a:extLst>
                <a:ext uri="{FF2B5EF4-FFF2-40B4-BE49-F238E27FC236}">
                  <a16:creationId xmlns:a16="http://schemas.microsoft.com/office/drawing/2014/main" id="{3562334B-B428-EE49-B063-B54306403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53219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" name="Rectangle 426">
              <a:extLst>
                <a:ext uri="{FF2B5EF4-FFF2-40B4-BE49-F238E27FC236}">
                  <a16:creationId xmlns:a16="http://schemas.microsoft.com/office/drawing/2014/main" id="{E5EAAC23-7F19-1244-8610-0FD7FF7808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" name="Rectangle 427">
              <a:extLst>
                <a:ext uri="{FF2B5EF4-FFF2-40B4-BE49-F238E27FC236}">
                  <a16:creationId xmlns:a16="http://schemas.microsoft.com/office/drawing/2014/main" id="{5434096D-FCDD-7E44-8C39-1AEE2B834C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439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" name="Rectangle 428">
              <a:extLst>
                <a:ext uri="{FF2B5EF4-FFF2-40B4-BE49-F238E27FC236}">
                  <a16:creationId xmlns:a16="http://schemas.microsoft.com/office/drawing/2014/main" id="{00BBA801-120F-C745-9711-603D9AA08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" name="Rectangle 429">
              <a:extLst>
                <a:ext uri="{FF2B5EF4-FFF2-40B4-BE49-F238E27FC236}">
                  <a16:creationId xmlns:a16="http://schemas.microsoft.com/office/drawing/2014/main" id="{EF4B27EA-9A5A-B84C-AF87-FB195F7D72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" name="Rectangle 430">
              <a:extLst>
                <a:ext uri="{FF2B5EF4-FFF2-40B4-BE49-F238E27FC236}">
                  <a16:creationId xmlns:a16="http://schemas.microsoft.com/office/drawing/2014/main" id="{3C541111-DDCC-1A42-9EB4-2A257B548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" name="Rectangle 431">
              <a:extLst>
                <a:ext uri="{FF2B5EF4-FFF2-40B4-BE49-F238E27FC236}">
                  <a16:creationId xmlns:a16="http://schemas.microsoft.com/office/drawing/2014/main" id="{DD64BA68-BAB7-F043-8510-0F33208C4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2620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" name="Rectangle 432">
              <a:extLst>
                <a:ext uri="{FF2B5EF4-FFF2-40B4-BE49-F238E27FC236}">
                  <a16:creationId xmlns:a16="http://schemas.microsoft.com/office/drawing/2014/main" id="{4EED7EF6-B3A5-BF4C-ABEF-D21BD2E89C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081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" name="Rectangle 433">
              <a:extLst>
                <a:ext uri="{FF2B5EF4-FFF2-40B4-BE49-F238E27FC236}">
                  <a16:creationId xmlns:a16="http://schemas.microsoft.com/office/drawing/2014/main" id="{29ED3D3C-EBBF-0E4E-9BF1-EB2EEAA0CB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" name="Rectangle 434">
              <a:extLst>
                <a:ext uri="{FF2B5EF4-FFF2-40B4-BE49-F238E27FC236}">
                  <a16:creationId xmlns:a16="http://schemas.microsoft.com/office/drawing/2014/main" id="{CF05A43A-1FF4-524F-A549-710A2ABE51A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" name="Rectangle 435">
              <a:extLst>
                <a:ext uri="{FF2B5EF4-FFF2-40B4-BE49-F238E27FC236}">
                  <a16:creationId xmlns:a16="http://schemas.microsoft.com/office/drawing/2014/main" id="{58307589-353B-F745-97AE-8DE24FAF3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" name="Rectangle 436">
              <a:extLst>
                <a:ext uri="{FF2B5EF4-FFF2-40B4-BE49-F238E27FC236}">
                  <a16:creationId xmlns:a16="http://schemas.microsoft.com/office/drawing/2014/main" id="{263BFDC8-E165-2E48-9C66-636687D170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0851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" name="Rectangle 437">
              <a:extLst>
                <a:ext uri="{FF2B5EF4-FFF2-40B4-BE49-F238E27FC236}">
                  <a16:creationId xmlns:a16="http://schemas.microsoft.com/office/drawing/2014/main" id="{E5A55CFD-3E33-9D4F-AECD-F2E0C58FF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" name="Rectangle 438">
              <a:extLst>
                <a:ext uri="{FF2B5EF4-FFF2-40B4-BE49-F238E27FC236}">
                  <a16:creationId xmlns:a16="http://schemas.microsoft.com/office/drawing/2014/main" id="{52CE01C3-6816-0A4A-AB45-0C956ECB3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" name="Rectangle 439">
              <a:extLst>
                <a:ext uri="{FF2B5EF4-FFF2-40B4-BE49-F238E27FC236}">
                  <a16:creationId xmlns:a16="http://schemas.microsoft.com/office/drawing/2014/main" id="{8E89FD0E-CDCC-BF4A-8915-F7B2D5B8B0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50851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9" name="Rectangle 440">
              <a:extLst>
                <a:ext uri="{FF2B5EF4-FFF2-40B4-BE49-F238E27FC236}">
                  <a16:creationId xmlns:a16="http://schemas.microsoft.com/office/drawing/2014/main" id="{23668AD8-EA2F-F04B-A54C-F6C25E0E6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0" name="Rectangle 441">
              <a:extLst>
                <a:ext uri="{FF2B5EF4-FFF2-40B4-BE49-F238E27FC236}">
                  <a16:creationId xmlns:a16="http://schemas.microsoft.com/office/drawing/2014/main" id="{79EF3CFE-1217-2D43-B6F8-619D297CC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160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1" name="Rectangle 442">
              <a:extLst>
                <a:ext uri="{FF2B5EF4-FFF2-40B4-BE49-F238E27FC236}">
                  <a16:creationId xmlns:a16="http://schemas.microsoft.com/office/drawing/2014/main" id="{D442A7EB-59C2-1544-98E9-35960DF59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16712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2" name="Rectangle 443">
              <a:extLst>
                <a:ext uri="{FF2B5EF4-FFF2-40B4-BE49-F238E27FC236}">
                  <a16:creationId xmlns:a16="http://schemas.microsoft.com/office/drawing/2014/main" id="{87E65EEE-AA4E-5846-96AC-97019DCCC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41050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3" name="Rectangle 444">
              <a:extLst>
                <a:ext uri="{FF2B5EF4-FFF2-40B4-BE49-F238E27FC236}">
                  <a16:creationId xmlns:a16="http://schemas.microsoft.com/office/drawing/2014/main" id="{CC22C642-57D2-474A-94CF-F0CDDC20C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4" name="Rectangle 445">
              <a:extLst>
                <a:ext uri="{FF2B5EF4-FFF2-40B4-BE49-F238E27FC236}">
                  <a16:creationId xmlns:a16="http://schemas.microsoft.com/office/drawing/2014/main" id="{99F87104-3DFB-7C48-B8B2-B2AA57ADAE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5" name="Rectangle 446">
              <a:extLst>
                <a:ext uri="{FF2B5EF4-FFF2-40B4-BE49-F238E27FC236}">
                  <a16:creationId xmlns:a16="http://schemas.microsoft.com/office/drawing/2014/main" id="{1D88E6EC-6D35-EC48-B526-D9D21F2CF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" name="Rectangle 447">
              <a:extLst>
                <a:ext uri="{FF2B5EF4-FFF2-40B4-BE49-F238E27FC236}">
                  <a16:creationId xmlns:a16="http://schemas.microsoft.com/office/drawing/2014/main" id="{8EDDF0BD-16CA-EB45-A820-637AFF93C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" name="Rectangle 448">
              <a:extLst>
                <a:ext uri="{FF2B5EF4-FFF2-40B4-BE49-F238E27FC236}">
                  <a16:creationId xmlns:a16="http://schemas.microsoft.com/office/drawing/2014/main" id="{95836B25-2641-5E40-ADAD-A91FAF52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" name="Rectangle 449">
              <a:extLst>
                <a:ext uri="{FF2B5EF4-FFF2-40B4-BE49-F238E27FC236}">
                  <a16:creationId xmlns:a16="http://schemas.microsoft.com/office/drawing/2014/main" id="{DA8E49D9-4DCF-EC48-8DC9-7F897FA672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" name="Rectangle 450">
              <a:extLst>
                <a:ext uri="{FF2B5EF4-FFF2-40B4-BE49-F238E27FC236}">
                  <a16:creationId xmlns:a16="http://schemas.microsoft.com/office/drawing/2014/main" id="{5A06467F-3244-634A-B6AD-FABE6EDEE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" name="Rectangle 451">
              <a:extLst>
                <a:ext uri="{FF2B5EF4-FFF2-40B4-BE49-F238E27FC236}">
                  <a16:creationId xmlns:a16="http://schemas.microsoft.com/office/drawing/2014/main" id="{68819B3F-CA83-D948-B886-88542DAD6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" name="Rectangle 452">
              <a:extLst>
                <a:ext uri="{FF2B5EF4-FFF2-40B4-BE49-F238E27FC236}">
                  <a16:creationId xmlns:a16="http://schemas.microsoft.com/office/drawing/2014/main" id="{63654308-4944-4241-805F-46984192E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" name="Rectangle 453">
              <a:extLst>
                <a:ext uri="{FF2B5EF4-FFF2-40B4-BE49-F238E27FC236}">
                  <a16:creationId xmlns:a16="http://schemas.microsoft.com/office/drawing/2014/main" id="{F41D69F4-696D-3A4E-9140-709E3D8FCD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" name="Rectangle 454">
              <a:extLst>
                <a:ext uri="{FF2B5EF4-FFF2-40B4-BE49-F238E27FC236}">
                  <a16:creationId xmlns:a16="http://schemas.microsoft.com/office/drawing/2014/main" id="{6F6E4F99-D3AB-8F4C-88B1-18A402641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" name="Rectangle 455">
              <a:extLst>
                <a:ext uri="{FF2B5EF4-FFF2-40B4-BE49-F238E27FC236}">
                  <a16:creationId xmlns:a16="http://schemas.microsoft.com/office/drawing/2014/main" id="{D6E33653-26EE-6645-9D37-6F3AD9298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" name="Rectangle 456">
              <a:extLst>
                <a:ext uri="{FF2B5EF4-FFF2-40B4-BE49-F238E27FC236}">
                  <a16:creationId xmlns:a16="http://schemas.microsoft.com/office/drawing/2014/main" id="{9EDE1000-2A87-3343-A6A9-7054512E3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" name="Rectangle 457">
              <a:extLst>
                <a:ext uri="{FF2B5EF4-FFF2-40B4-BE49-F238E27FC236}">
                  <a16:creationId xmlns:a16="http://schemas.microsoft.com/office/drawing/2014/main" id="{724C3A9B-9094-174F-B178-507FF56A51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" name="Rectangle 458">
              <a:extLst>
                <a:ext uri="{FF2B5EF4-FFF2-40B4-BE49-F238E27FC236}">
                  <a16:creationId xmlns:a16="http://schemas.microsoft.com/office/drawing/2014/main" id="{462B0D90-5D38-2946-8769-70F400560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" name="Rectangle 459">
              <a:extLst>
                <a:ext uri="{FF2B5EF4-FFF2-40B4-BE49-F238E27FC236}">
                  <a16:creationId xmlns:a16="http://schemas.microsoft.com/office/drawing/2014/main" id="{50C5B945-7B85-EB44-9AFD-21D79D5D4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7929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" name="Rectangle 460">
              <a:extLst>
                <a:ext uri="{FF2B5EF4-FFF2-40B4-BE49-F238E27FC236}">
                  <a16:creationId xmlns:a16="http://schemas.microsoft.com/office/drawing/2014/main" id="{3DE6C351-C37F-5746-8C42-E2846FEE9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55867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" name="Rectangle 461">
              <a:extLst>
                <a:ext uri="{FF2B5EF4-FFF2-40B4-BE49-F238E27FC236}">
                  <a16:creationId xmlns:a16="http://schemas.microsoft.com/office/drawing/2014/main" id="{04A9900C-BAA9-7547-B70B-E46B9E0A98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68036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" name="Rectangle 462">
              <a:extLst>
                <a:ext uri="{FF2B5EF4-FFF2-40B4-BE49-F238E27FC236}">
                  <a16:creationId xmlns:a16="http://schemas.microsoft.com/office/drawing/2014/main" id="{B7CDDC11-9FFF-A441-BAC6-C9BD9DE97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80205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" name="Rectangle 463">
              <a:extLst>
                <a:ext uri="{FF2B5EF4-FFF2-40B4-BE49-F238E27FC236}">
                  <a16:creationId xmlns:a16="http://schemas.microsoft.com/office/drawing/2014/main" id="{68C5B6CB-AC66-C642-9BEE-E5C41F9E88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" name="Rectangle 464">
              <a:extLst>
                <a:ext uri="{FF2B5EF4-FFF2-40B4-BE49-F238E27FC236}">
                  <a16:creationId xmlns:a16="http://schemas.microsoft.com/office/drawing/2014/main" id="{BCB188A0-D3D8-7042-886C-1E64C5C21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" name="Rectangle 465">
              <a:extLst>
                <a:ext uri="{FF2B5EF4-FFF2-40B4-BE49-F238E27FC236}">
                  <a16:creationId xmlns:a16="http://schemas.microsoft.com/office/drawing/2014/main" id="{AE9F82FC-B48D-5B46-AB7C-B88332D839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192374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" name="Rectangle 466">
              <a:extLst>
                <a:ext uri="{FF2B5EF4-FFF2-40B4-BE49-F238E27FC236}">
                  <a16:creationId xmlns:a16="http://schemas.microsoft.com/office/drawing/2014/main" id="{06BDF2E0-77F0-DF45-A630-EDBE154E4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80205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" name="Rectangle 467">
              <a:extLst>
                <a:ext uri="{FF2B5EF4-FFF2-40B4-BE49-F238E27FC236}">
                  <a16:creationId xmlns:a16="http://schemas.microsoft.com/office/drawing/2014/main" id="{38F93F62-B2E9-7446-ADAA-B346BFD23C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92374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" name="Rectangle 468">
              <a:extLst>
                <a:ext uri="{FF2B5EF4-FFF2-40B4-BE49-F238E27FC236}">
                  <a16:creationId xmlns:a16="http://schemas.microsoft.com/office/drawing/2014/main" id="{2EAC84B9-EDDD-0C4A-B337-A28B57505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04543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" name="Rectangle 469">
              <a:extLst>
                <a:ext uri="{FF2B5EF4-FFF2-40B4-BE49-F238E27FC236}">
                  <a16:creationId xmlns:a16="http://schemas.microsoft.com/office/drawing/2014/main" id="{18501808-73BB-5A4D-92A7-0DD4DC5C30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53219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" name="Rectangle 470">
              <a:extLst>
                <a:ext uri="{FF2B5EF4-FFF2-40B4-BE49-F238E27FC236}">
                  <a16:creationId xmlns:a16="http://schemas.microsoft.com/office/drawing/2014/main" id="{A0405808-542A-E447-987F-2B5CDF7CCB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65388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" name="Rectangle 471">
              <a:extLst>
                <a:ext uri="{FF2B5EF4-FFF2-40B4-BE49-F238E27FC236}">
                  <a16:creationId xmlns:a16="http://schemas.microsoft.com/office/drawing/2014/main" id="{22CA1D2E-DB54-8748-8F5A-CB53F1C1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41050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" name="Rectangle 472">
              <a:extLst>
                <a:ext uri="{FF2B5EF4-FFF2-40B4-BE49-F238E27FC236}">
                  <a16:creationId xmlns:a16="http://schemas.microsoft.com/office/drawing/2014/main" id="{3410753B-DC3A-C44E-89F8-5EED3A3E4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55867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" name="Rectangle 473">
              <a:extLst>
                <a:ext uri="{FF2B5EF4-FFF2-40B4-BE49-F238E27FC236}">
                  <a16:creationId xmlns:a16="http://schemas.microsoft.com/office/drawing/2014/main" id="{BC4E1BD4-52D9-8E43-8412-7BE35A4F5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1680366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" name="Rectangle 474">
              <a:extLst>
                <a:ext uri="{FF2B5EF4-FFF2-40B4-BE49-F238E27FC236}">
                  <a16:creationId xmlns:a16="http://schemas.microsoft.com/office/drawing/2014/main" id="{D107483C-F5E7-EC4E-92F9-FA11A00B2C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" name="Rectangle 475">
              <a:extLst>
                <a:ext uri="{FF2B5EF4-FFF2-40B4-BE49-F238E27FC236}">
                  <a16:creationId xmlns:a16="http://schemas.microsoft.com/office/drawing/2014/main" id="{861919FF-9B49-E944-B8A2-FF4E6B511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" name="Rectangle 478">
              <a:extLst>
                <a:ext uri="{FF2B5EF4-FFF2-40B4-BE49-F238E27FC236}">
                  <a16:creationId xmlns:a16="http://schemas.microsoft.com/office/drawing/2014/main" id="{7747C9E1-B7E7-6A46-83AB-EB2D7E2BDD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" name="Rectangle 479">
              <a:extLst>
                <a:ext uri="{FF2B5EF4-FFF2-40B4-BE49-F238E27FC236}">
                  <a16:creationId xmlns:a16="http://schemas.microsoft.com/office/drawing/2014/main" id="{55D67E98-3A54-8149-A1CC-593AC13C1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" name="Rectangle 482">
              <a:extLst>
                <a:ext uri="{FF2B5EF4-FFF2-40B4-BE49-F238E27FC236}">
                  <a16:creationId xmlns:a16="http://schemas.microsoft.com/office/drawing/2014/main" id="{5BFE255D-D7EB-4445-A03A-0E67F48BAA6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568547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8" name="Rectangle 509">
              <a:extLst>
                <a:ext uri="{FF2B5EF4-FFF2-40B4-BE49-F238E27FC236}">
                  <a16:creationId xmlns:a16="http://schemas.microsoft.com/office/drawing/2014/main" id="{FB464D6E-2765-6244-8B54-54E44CA5934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29" name="Rectangle 510">
              <a:extLst>
                <a:ext uri="{FF2B5EF4-FFF2-40B4-BE49-F238E27FC236}">
                  <a16:creationId xmlns:a16="http://schemas.microsoft.com/office/drawing/2014/main" id="{5DCD2BB6-9225-3C4B-95F1-83345C6B4FF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0" name="Rectangle 511">
              <a:extLst>
                <a:ext uri="{FF2B5EF4-FFF2-40B4-BE49-F238E27FC236}">
                  <a16:creationId xmlns:a16="http://schemas.microsoft.com/office/drawing/2014/main" id="{B0FC66C8-1CB7-C94F-BDD7-AFA713FDC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1" name="Rectangle 512">
              <a:extLst>
                <a:ext uri="{FF2B5EF4-FFF2-40B4-BE49-F238E27FC236}">
                  <a16:creationId xmlns:a16="http://schemas.microsoft.com/office/drawing/2014/main" id="{94F459D0-1B45-5A4B-ABF8-15FDD94E42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2" name="Rectangle 513">
              <a:extLst>
                <a:ext uri="{FF2B5EF4-FFF2-40B4-BE49-F238E27FC236}">
                  <a16:creationId xmlns:a16="http://schemas.microsoft.com/office/drawing/2014/main" id="{7683D3F4-87E5-514D-951D-9CC3E55120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3" name="Rectangle 514">
              <a:extLst>
                <a:ext uri="{FF2B5EF4-FFF2-40B4-BE49-F238E27FC236}">
                  <a16:creationId xmlns:a16="http://schemas.microsoft.com/office/drawing/2014/main" id="{871237DF-7E5A-DD4A-B6CE-2AFD04E1D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4" name="Rectangle 515">
              <a:extLst>
                <a:ext uri="{FF2B5EF4-FFF2-40B4-BE49-F238E27FC236}">
                  <a16:creationId xmlns:a16="http://schemas.microsoft.com/office/drawing/2014/main" id="{E83B3195-061D-C642-A7EF-8B74AF97780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5" name="Rectangle 516">
              <a:extLst>
                <a:ext uri="{FF2B5EF4-FFF2-40B4-BE49-F238E27FC236}">
                  <a16:creationId xmlns:a16="http://schemas.microsoft.com/office/drawing/2014/main" id="{7415224B-0067-8F4A-9426-C3BD0910A9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81468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6" name="Rectangle 517">
              <a:extLst>
                <a:ext uri="{FF2B5EF4-FFF2-40B4-BE49-F238E27FC236}">
                  <a16:creationId xmlns:a16="http://schemas.microsoft.com/office/drawing/2014/main" id="{13DBAB2F-E72A-354C-8FC3-645188F7E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1468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7" name="Rectangle 518">
              <a:extLst>
                <a:ext uri="{FF2B5EF4-FFF2-40B4-BE49-F238E27FC236}">
                  <a16:creationId xmlns:a16="http://schemas.microsoft.com/office/drawing/2014/main" id="{6901CE08-D8A4-0A40-BF55-DDA4B07D21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8" name="Rectangle 519">
              <a:extLst>
                <a:ext uri="{FF2B5EF4-FFF2-40B4-BE49-F238E27FC236}">
                  <a16:creationId xmlns:a16="http://schemas.microsoft.com/office/drawing/2014/main" id="{C0112E39-F427-7C40-8C22-0C7E6A0EA9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39" name="Rectangle 520">
              <a:extLst>
                <a:ext uri="{FF2B5EF4-FFF2-40B4-BE49-F238E27FC236}">
                  <a16:creationId xmlns:a16="http://schemas.microsoft.com/office/drawing/2014/main" id="{9A878F98-2BD7-0643-85AE-D020FF9B7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0" name="Rectangle 521">
              <a:extLst>
                <a:ext uri="{FF2B5EF4-FFF2-40B4-BE49-F238E27FC236}">
                  <a16:creationId xmlns:a16="http://schemas.microsoft.com/office/drawing/2014/main" id="{A3BDE73F-37F8-1145-8F22-2B62BB73625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59699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1" name="Rectangle 522">
              <a:extLst>
                <a:ext uri="{FF2B5EF4-FFF2-40B4-BE49-F238E27FC236}">
                  <a16:creationId xmlns:a16="http://schemas.microsoft.com/office/drawing/2014/main" id="{51AB6F48-5C09-B042-B258-AB9546CC4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9699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2" name="Rectangle 523">
              <a:extLst>
                <a:ext uri="{FF2B5EF4-FFF2-40B4-BE49-F238E27FC236}">
                  <a16:creationId xmlns:a16="http://schemas.microsoft.com/office/drawing/2014/main" id="{FF492FD0-3E5A-5543-8CEC-64665A30D1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92374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3" name="Rectangle 524">
              <a:extLst>
                <a:ext uri="{FF2B5EF4-FFF2-40B4-BE49-F238E27FC236}">
                  <a16:creationId xmlns:a16="http://schemas.microsoft.com/office/drawing/2014/main" id="{E7F9C21E-7692-BF4D-B8FE-EC158BE996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4" name="Rectangle 525">
              <a:extLst>
                <a:ext uri="{FF2B5EF4-FFF2-40B4-BE49-F238E27FC236}">
                  <a16:creationId xmlns:a16="http://schemas.microsoft.com/office/drawing/2014/main" id="{B6C7F35C-397C-174B-8FA3-9099F84E9F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5" name="Rectangle 526">
              <a:extLst>
                <a:ext uri="{FF2B5EF4-FFF2-40B4-BE49-F238E27FC236}">
                  <a16:creationId xmlns:a16="http://schemas.microsoft.com/office/drawing/2014/main" id="{8675B66D-C39D-BF4D-B788-7F8581A51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6" name="Rectangle 527">
              <a:extLst>
                <a:ext uri="{FF2B5EF4-FFF2-40B4-BE49-F238E27FC236}">
                  <a16:creationId xmlns:a16="http://schemas.microsoft.com/office/drawing/2014/main" id="{B23A396D-90E9-8D4E-8F09-80E1D01997B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25008" y="168036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7" name="Rectangle 528">
              <a:extLst>
                <a:ext uri="{FF2B5EF4-FFF2-40B4-BE49-F238E27FC236}">
                  <a16:creationId xmlns:a16="http://schemas.microsoft.com/office/drawing/2014/main" id="{3DABADFC-1D06-164F-BB16-9D125F57D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80205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8" name="Rectangle 529">
              <a:extLst>
                <a:ext uri="{FF2B5EF4-FFF2-40B4-BE49-F238E27FC236}">
                  <a16:creationId xmlns:a16="http://schemas.microsoft.com/office/drawing/2014/main" id="{5F33190D-942A-3D44-9246-53335BF98A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41050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49" name="Rectangle 530">
              <a:extLst>
                <a:ext uri="{FF2B5EF4-FFF2-40B4-BE49-F238E27FC236}">
                  <a16:creationId xmlns:a16="http://schemas.microsoft.com/office/drawing/2014/main" id="{390E72F8-9BF4-B54A-89DC-A7F749A76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53219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0" name="Rectangle 531">
              <a:extLst>
                <a:ext uri="{FF2B5EF4-FFF2-40B4-BE49-F238E27FC236}">
                  <a16:creationId xmlns:a16="http://schemas.microsoft.com/office/drawing/2014/main" id="{6643958A-D2A2-B149-902E-0C7A85193B9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65388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1" name="Rectangle 532">
              <a:extLst>
                <a:ext uri="{FF2B5EF4-FFF2-40B4-BE49-F238E27FC236}">
                  <a16:creationId xmlns:a16="http://schemas.microsoft.com/office/drawing/2014/main" id="{5E29C269-B5FB-284F-8507-D905561606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008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2" name="Rectangle 533">
              <a:extLst>
                <a:ext uri="{FF2B5EF4-FFF2-40B4-BE49-F238E27FC236}">
                  <a16:creationId xmlns:a16="http://schemas.microsoft.com/office/drawing/2014/main" id="{A623F332-03E2-3045-AA7F-AFE9719843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03238" y="216712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3" name="Rectangle 534">
              <a:extLst>
                <a:ext uri="{FF2B5EF4-FFF2-40B4-BE49-F238E27FC236}">
                  <a16:creationId xmlns:a16="http://schemas.microsoft.com/office/drawing/2014/main" id="{7903B96E-F861-C244-9698-6B7CB866CE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4" name="Rectangle 535">
              <a:extLst>
                <a:ext uri="{FF2B5EF4-FFF2-40B4-BE49-F238E27FC236}">
                  <a16:creationId xmlns:a16="http://schemas.microsoft.com/office/drawing/2014/main" id="{4BF86C3D-B43C-F44F-832E-BD8BD31FA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3238" y="204543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5" name="Rectangle 536">
              <a:extLst>
                <a:ext uri="{FF2B5EF4-FFF2-40B4-BE49-F238E27FC236}">
                  <a16:creationId xmlns:a16="http://schemas.microsoft.com/office/drawing/2014/main" id="{94B1638D-CDBF-1A41-8768-BAF074B00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6" name="Rectangle 537">
              <a:extLst>
                <a:ext uri="{FF2B5EF4-FFF2-40B4-BE49-F238E27FC236}">
                  <a16:creationId xmlns:a16="http://schemas.microsoft.com/office/drawing/2014/main" id="{6DB6DE2C-0974-2A47-ADF8-FEF7C96F2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7" name="Rectangle 538">
              <a:extLst>
                <a:ext uri="{FF2B5EF4-FFF2-40B4-BE49-F238E27FC236}">
                  <a16:creationId xmlns:a16="http://schemas.microsoft.com/office/drawing/2014/main" id="{8A460E5E-665B-E442-ABC8-6A2FC28A3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6777" y="265388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8" name="Rectangle 539">
              <a:extLst>
                <a:ext uri="{FF2B5EF4-FFF2-40B4-BE49-F238E27FC236}">
                  <a16:creationId xmlns:a16="http://schemas.microsoft.com/office/drawing/2014/main" id="{A60D433F-7E6E-564A-907D-00E39C873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59" name="Rectangle 540">
              <a:extLst>
                <a:ext uri="{FF2B5EF4-FFF2-40B4-BE49-F238E27FC236}">
                  <a16:creationId xmlns:a16="http://schemas.microsoft.com/office/drawing/2014/main" id="{4BD363C7-34F2-9144-8B77-81ED1CFA3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0" name="Rectangle 541">
              <a:extLst>
                <a:ext uri="{FF2B5EF4-FFF2-40B4-BE49-F238E27FC236}">
                  <a16:creationId xmlns:a16="http://schemas.microsoft.com/office/drawing/2014/main" id="{A4B41978-C843-9D48-84B1-A266DCF7D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8547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1" name="Rectangle 542">
              <a:extLst>
                <a:ext uri="{FF2B5EF4-FFF2-40B4-BE49-F238E27FC236}">
                  <a16:creationId xmlns:a16="http://schemas.microsoft.com/office/drawing/2014/main" id="{881FF01C-952A-A444-AE0A-6C13E0026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3" name="Rectangle 544">
              <a:extLst>
                <a:ext uri="{FF2B5EF4-FFF2-40B4-BE49-F238E27FC236}">
                  <a16:creationId xmlns:a16="http://schemas.microsoft.com/office/drawing/2014/main" id="{538D08C8-A8D8-9149-B51D-0ADA1F72E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68036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4" name="Rectangle 545">
              <a:extLst>
                <a:ext uri="{FF2B5EF4-FFF2-40B4-BE49-F238E27FC236}">
                  <a16:creationId xmlns:a16="http://schemas.microsoft.com/office/drawing/2014/main" id="{98D3A888-3AC8-7F48-AFC8-0A75904CC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5" name="Rectangle 546">
              <a:extLst>
                <a:ext uri="{FF2B5EF4-FFF2-40B4-BE49-F238E27FC236}">
                  <a16:creationId xmlns:a16="http://schemas.microsoft.com/office/drawing/2014/main" id="{40FDF56B-CFE2-5049-91D7-11E37EF74D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6" name="Rectangle 547">
              <a:extLst>
                <a:ext uri="{FF2B5EF4-FFF2-40B4-BE49-F238E27FC236}">
                  <a16:creationId xmlns:a16="http://schemas.microsoft.com/office/drawing/2014/main" id="{DBD74366-B8F2-7B4F-B9D5-CEF351F758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7" name="Rectangle 548">
              <a:extLst>
                <a:ext uri="{FF2B5EF4-FFF2-40B4-BE49-F238E27FC236}">
                  <a16:creationId xmlns:a16="http://schemas.microsoft.com/office/drawing/2014/main" id="{2DBF23C4-E49D-8647-83C2-616ACD4F7B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55867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68" name="Rectangle 549">
              <a:extLst>
                <a:ext uri="{FF2B5EF4-FFF2-40B4-BE49-F238E27FC236}">
                  <a16:creationId xmlns:a16="http://schemas.microsoft.com/office/drawing/2014/main" id="{0B4B7524-4EA6-484A-93F5-63C3C4828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0" name="Rectangle 551">
              <a:extLst>
                <a:ext uri="{FF2B5EF4-FFF2-40B4-BE49-F238E27FC236}">
                  <a16:creationId xmlns:a16="http://schemas.microsoft.com/office/drawing/2014/main" id="{64DC3DB3-694C-9A4B-9350-00DBC8C50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5" name="Rectangle 556">
              <a:extLst>
                <a:ext uri="{FF2B5EF4-FFF2-40B4-BE49-F238E27FC236}">
                  <a16:creationId xmlns:a16="http://schemas.microsoft.com/office/drawing/2014/main" id="{DE451D05-55D8-9A49-9B6C-998E3C252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6" name="Rectangle 557">
              <a:extLst>
                <a:ext uri="{FF2B5EF4-FFF2-40B4-BE49-F238E27FC236}">
                  <a16:creationId xmlns:a16="http://schemas.microsoft.com/office/drawing/2014/main" id="{2DE56E7C-CC23-D049-AB0C-DF4C2A2C85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53219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7" name="Rectangle 558">
              <a:extLst>
                <a:ext uri="{FF2B5EF4-FFF2-40B4-BE49-F238E27FC236}">
                  <a16:creationId xmlns:a16="http://schemas.microsoft.com/office/drawing/2014/main" id="{40874805-6ACE-EF49-8CEC-AC32FC6C9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92374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8" name="Rectangle 559">
              <a:extLst>
                <a:ext uri="{FF2B5EF4-FFF2-40B4-BE49-F238E27FC236}">
                  <a16:creationId xmlns:a16="http://schemas.microsoft.com/office/drawing/2014/main" id="{241EFE66-EC4E-E444-B58D-4E8A0D1E5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79" name="Rectangle 560">
              <a:extLst>
                <a:ext uri="{FF2B5EF4-FFF2-40B4-BE49-F238E27FC236}">
                  <a16:creationId xmlns:a16="http://schemas.microsoft.com/office/drawing/2014/main" id="{67642DEA-F159-F642-8DB0-64835EBD4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0" name="Rectangle 561">
              <a:extLst>
                <a:ext uri="{FF2B5EF4-FFF2-40B4-BE49-F238E27FC236}">
                  <a16:creationId xmlns:a16="http://schemas.microsoft.com/office/drawing/2014/main" id="{B3A0A2A0-A7D4-2248-B6AC-4DFED7FFEE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28881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1" name="Rectangle 562">
              <a:extLst>
                <a:ext uri="{FF2B5EF4-FFF2-40B4-BE49-F238E27FC236}">
                  <a16:creationId xmlns:a16="http://schemas.microsoft.com/office/drawing/2014/main" id="{B5815248-60CB-FE4F-94D1-D798FBBFD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04543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82" name="Rectangle 563">
              <a:extLst>
                <a:ext uri="{FF2B5EF4-FFF2-40B4-BE49-F238E27FC236}">
                  <a16:creationId xmlns:a16="http://schemas.microsoft.com/office/drawing/2014/main" id="{B227EE09-B916-6F46-8C26-FD4C5ED08D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16712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0" name="Rectangle 571">
              <a:extLst>
                <a:ext uri="{FF2B5EF4-FFF2-40B4-BE49-F238E27FC236}">
                  <a16:creationId xmlns:a16="http://schemas.microsoft.com/office/drawing/2014/main" id="{D2CC39F2-7C33-D241-A293-DCDB08710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1" name="Rectangle 572">
              <a:extLst>
                <a:ext uri="{FF2B5EF4-FFF2-40B4-BE49-F238E27FC236}">
                  <a16:creationId xmlns:a16="http://schemas.microsoft.com/office/drawing/2014/main" id="{A5963C40-6439-DF47-B5F3-4E8FC596F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2" name="Rectangle 573">
              <a:extLst>
                <a:ext uri="{FF2B5EF4-FFF2-40B4-BE49-F238E27FC236}">
                  <a16:creationId xmlns:a16="http://schemas.microsoft.com/office/drawing/2014/main" id="{70E9A265-9BAF-5E4B-A8A4-F9F8D968E9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28881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3" name="Rectangle 574">
              <a:extLst>
                <a:ext uri="{FF2B5EF4-FFF2-40B4-BE49-F238E27FC236}">
                  <a16:creationId xmlns:a16="http://schemas.microsoft.com/office/drawing/2014/main" id="{22466008-38AA-FC47-8987-1F6D3201B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2653886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5" name="Rectangle 576">
              <a:extLst>
                <a:ext uri="{FF2B5EF4-FFF2-40B4-BE49-F238E27FC236}">
                  <a16:creationId xmlns:a16="http://schemas.microsoft.com/office/drawing/2014/main" id="{9F26FE27-F83B-4E4E-9B49-CD6C818EE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80205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6" name="Rectangle 577">
              <a:extLst>
                <a:ext uri="{FF2B5EF4-FFF2-40B4-BE49-F238E27FC236}">
                  <a16:creationId xmlns:a16="http://schemas.microsoft.com/office/drawing/2014/main" id="{82AF4319-1C0B-D94D-8BC6-84DFF062B5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14853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7" name="Rectangle 578">
              <a:extLst>
                <a:ext uri="{FF2B5EF4-FFF2-40B4-BE49-F238E27FC236}">
                  <a16:creationId xmlns:a16="http://schemas.microsoft.com/office/drawing/2014/main" id="{D3923765-52DE-404D-AE92-433E1093AD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41050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8" name="Rectangle 579">
              <a:extLst>
                <a:ext uri="{FF2B5EF4-FFF2-40B4-BE49-F238E27FC236}">
                  <a16:creationId xmlns:a16="http://schemas.microsoft.com/office/drawing/2014/main" id="{E4111E17-7D2D-8347-95CD-6F850CD06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155867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99" name="Rectangle 580">
              <a:extLst>
                <a:ext uri="{FF2B5EF4-FFF2-40B4-BE49-F238E27FC236}">
                  <a16:creationId xmlns:a16="http://schemas.microsoft.com/office/drawing/2014/main" id="{C7B86B29-C702-A84A-903F-D1C84CE28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53219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0" name="Rectangle 581">
              <a:extLst>
                <a:ext uri="{FF2B5EF4-FFF2-40B4-BE49-F238E27FC236}">
                  <a16:creationId xmlns:a16="http://schemas.microsoft.com/office/drawing/2014/main" id="{EDDD05C8-724B-244F-8223-0015013FB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3084" y="265388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6" name="Rectangle 587">
              <a:extLst>
                <a:ext uri="{FF2B5EF4-FFF2-40B4-BE49-F238E27FC236}">
                  <a16:creationId xmlns:a16="http://schemas.microsoft.com/office/drawing/2014/main" id="{3CF369A7-C238-0647-B5F2-A72558702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68036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7" name="Rectangle 588">
              <a:extLst>
                <a:ext uri="{FF2B5EF4-FFF2-40B4-BE49-F238E27FC236}">
                  <a16:creationId xmlns:a16="http://schemas.microsoft.com/office/drawing/2014/main" id="{A0001585-A0DB-7148-87D4-A7B008FFF5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09" name="Rectangle 590">
              <a:extLst>
                <a:ext uri="{FF2B5EF4-FFF2-40B4-BE49-F238E27FC236}">
                  <a16:creationId xmlns:a16="http://schemas.microsoft.com/office/drawing/2014/main" id="{627CB5F8-49EB-4A4D-9606-3AC4B125C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228881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0" name="Rectangle 591">
              <a:extLst>
                <a:ext uri="{FF2B5EF4-FFF2-40B4-BE49-F238E27FC236}">
                  <a16:creationId xmlns:a16="http://schemas.microsoft.com/office/drawing/2014/main" id="{B0FB7F4A-A22F-624E-B4E7-D29C8168B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623" y="1558676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1" name="Rectangle 592">
              <a:extLst>
                <a:ext uri="{FF2B5EF4-FFF2-40B4-BE49-F238E27FC236}">
                  <a16:creationId xmlns:a16="http://schemas.microsoft.com/office/drawing/2014/main" id="{A44FB2CD-8C57-7D4E-B12B-5EFEC6CC5B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2" name="Rectangle 593">
              <a:extLst>
                <a:ext uri="{FF2B5EF4-FFF2-40B4-BE49-F238E27FC236}">
                  <a16:creationId xmlns:a16="http://schemas.microsoft.com/office/drawing/2014/main" id="{064C2304-BA05-064A-85F9-0E303FE6C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65388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3" name="Rectangle 594">
              <a:extLst>
                <a:ext uri="{FF2B5EF4-FFF2-40B4-BE49-F238E27FC236}">
                  <a16:creationId xmlns:a16="http://schemas.microsoft.com/office/drawing/2014/main" id="{59FC238B-6A32-0B44-BD7E-72FD46058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4" name="Rectangle 595">
              <a:extLst>
                <a:ext uri="{FF2B5EF4-FFF2-40B4-BE49-F238E27FC236}">
                  <a16:creationId xmlns:a16="http://schemas.microsoft.com/office/drawing/2014/main" id="{2A6A1B2A-3A53-6248-8886-05013DCFFF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04543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5" name="Rectangle 596">
              <a:extLst>
                <a:ext uri="{FF2B5EF4-FFF2-40B4-BE49-F238E27FC236}">
                  <a16:creationId xmlns:a16="http://schemas.microsoft.com/office/drawing/2014/main" id="{8E06ACD3-BF14-2F44-B6F5-F3596FBE6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16712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6" name="Rectangle 597">
              <a:extLst>
                <a:ext uri="{FF2B5EF4-FFF2-40B4-BE49-F238E27FC236}">
                  <a16:creationId xmlns:a16="http://schemas.microsoft.com/office/drawing/2014/main" id="{06E499A0-C0D6-654D-9305-38A84AC9B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53219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7" name="Rectangle 598">
              <a:extLst>
                <a:ext uri="{FF2B5EF4-FFF2-40B4-BE49-F238E27FC236}">
                  <a16:creationId xmlns:a16="http://schemas.microsoft.com/office/drawing/2014/main" id="{8E37933F-4475-F644-993C-42F0DED87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28881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8" name="Rectangle 599">
              <a:extLst>
                <a:ext uri="{FF2B5EF4-FFF2-40B4-BE49-F238E27FC236}">
                  <a16:creationId xmlns:a16="http://schemas.microsoft.com/office/drawing/2014/main" id="{35C13738-0FFF-1940-A826-876F342CA3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241050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19" name="Rectangle 600">
              <a:extLst>
                <a:ext uri="{FF2B5EF4-FFF2-40B4-BE49-F238E27FC236}">
                  <a16:creationId xmlns:a16="http://schemas.microsoft.com/office/drawing/2014/main" id="{D4D6D4BA-8411-FD40-85A6-EE2A143A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0" name="Rectangle 601">
              <a:extLst>
                <a:ext uri="{FF2B5EF4-FFF2-40B4-BE49-F238E27FC236}">
                  <a16:creationId xmlns:a16="http://schemas.microsoft.com/office/drawing/2014/main" id="{BBB22631-4031-8742-B3B3-03D0ABD80B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1" name="Rectangle 602">
              <a:extLst>
                <a:ext uri="{FF2B5EF4-FFF2-40B4-BE49-F238E27FC236}">
                  <a16:creationId xmlns:a16="http://schemas.microsoft.com/office/drawing/2014/main" id="{466434A5-9909-064D-9513-F146CE97E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80205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2" name="Rectangle 603">
              <a:extLst>
                <a:ext uri="{FF2B5EF4-FFF2-40B4-BE49-F238E27FC236}">
                  <a16:creationId xmlns:a16="http://schemas.microsoft.com/office/drawing/2014/main" id="{4EC19EEE-902B-8E48-828A-57AB8BFBAD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192374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3" name="Rectangle 604">
              <a:extLst>
                <a:ext uri="{FF2B5EF4-FFF2-40B4-BE49-F238E27FC236}">
                  <a16:creationId xmlns:a16="http://schemas.microsoft.com/office/drawing/2014/main" id="{0E9B8754-707F-EA4E-A8A7-368EB69D8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55867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4" name="Rectangle 605">
              <a:extLst>
                <a:ext uri="{FF2B5EF4-FFF2-40B4-BE49-F238E27FC236}">
                  <a16:creationId xmlns:a16="http://schemas.microsoft.com/office/drawing/2014/main" id="{5FBC90EB-05A0-7740-9C1A-1915DC18D1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8393" y="1680366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5" name="Rectangle 606">
              <a:extLst>
                <a:ext uri="{FF2B5EF4-FFF2-40B4-BE49-F238E27FC236}">
                  <a16:creationId xmlns:a16="http://schemas.microsoft.com/office/drawing/2014/main" id="{30DA65DF-E1E5-5047-BCCE-30C49FCC0C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65388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6" name="Rectangle 607">
              <a:extLst>
                <a:ext uri="{FF2B5EF4-FFF2-40B4-BE49-F238E27FC236}">
                  <a16:creationId xmlns:a16="http://schemas.microsoft.com/office/drawing/2014/main" id="{34FE0196-5861-9D43-935D-57AA1C739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532196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7" name="Rectangle 608">
              <a:extLst>
                <a:ext uri="{FF2B5EF4-FFF2-40B4-BE49-F238E27FC236}">
                  <a16:creationId xmlns:a16="http://schemas.microsoft.com/office/drawing/2014/main" id="{50CB8492-DDEA-1F4C-951E-17492719E56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8" name="Rectangle 609">
              <a:extLst>
                <a:ext uri="{FF2B5EF4-FFF2-40B4-BE49-F238E27FC236}">
                  <a16:creationId xmlns:a16="http://schemas.microsoft.com/office/drawing/2014/main" id="{A50CC1CF-8ECB-774A-B3FE-9700DD8A44D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29" name="Rectangle 610">
              <a:extLst>
                <a:ext uri="{FF2B5EF4-FFF2-40B4-BE49-F238E27FC236}">
                  <a16:creationId xmlns:a16="http://schemas.microsoft.com/office/drawing/2014/main" id="{8748AA32-217A-8749-B7F1-C5B559FBC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0" name="Rectangle 611">
              <a:extLst>
                <a:ext uri="{FF2B5EF4-FFF2-40B4-BE49-F238E27FC236}">
                  <a16:creationId xmlns:a16="http://schemas.microsoft.com/office/drawing/2014/main" id="{61297AFC-AB97-BB4A-98BF-8D232C4E85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80205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1" name="Rectangle 612">
              <a:extLst>
                <a:ext uri="{FF2B5EF4-FFF2-40B4-BE49-F238E27FC236}">
                  <a16:creationId xmlns:a16="http://schemas.microsoft.com/office/drawing/2014/main" id="{31CD8DF2-92C9-844F-AD3C-46E0B4BA153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92374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2" name="Rectangle 613">
              <a:extLst>
                <a:ext uri="{FF2B5EF4-FFF2-40B4-BE49-F238E27FC236}">
                  <a16:creationId xmlns:a16="http://schemas.microsoft.com/office/drawing/2014/main" id="{D67E2360-DAD8-3C4A-A66A-FB5549468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3" name="Rectangle 614">
              <a:extLst>
                <a:ext uri="{FF2B5EF4-FFF2-40B4-BE49-F238E27FC236}">
                  <a16:creationId xmlns:a16="http://schemas.microsoft.com/office/drawing/2014/main" id="{C361BD46-6248-6043-AC62-15B8A2C0FBF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65388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4" name="Rectangle 615">
              <a:extLst>
                <a:ext uri="{FF2B5EF4-FFF2-40B4-BE49-F238E27FC236}">
                  <a16:creationId xmlns:a16="http://schemas.microsoft.com/office/drawing/2014/main" id="{58E23045-47A6-2C49-87EE-CE7742B8FD1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301932" y="155867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5" name="Rectangle 616">
              <a:extLst>
                <a:ext uri="{FF2B5EF4-FFF2-40B4-BE49-F238E27FC236}">
                  <a16:creationId xmlns:a16="http://schemas.microsoft.com/office/drawing/2014/main" id="{41FEE512-19B7-E543-A987-4CB10E71A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1932" y="168036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6" name="Rectangle 617">
              <a:extLst>
                <a:ext uri="{FF2B5EF4-FFF2-40B4-BE49-F238E27FC236}">
                  <a16:creationId xmlns:a16="http://schemas.microsoft.com/office/drawing/2014/main" id="{87B8872B-073D-5249-9189-91F2EFF4A47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28881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7" name="Rectangle 618">
              <a:extLst>
                <a:ext uri="{FF2B5EF4-FFF2-40B4-BE49-F238E27FC236}">
                  <a16:creationId xmlns:a16="http://schemas.microsoft.com/office/drawing/2014/main" id="{513F8792-1B7F-EF41-93F0-FBBE816ECC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41050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8" name="Rectangle 619">
              <a:extLst>
                <a:ext uri="{FF2B5EF4-FFF2-40B4-BE49-F238E27FC236}">
                  <a16:creationId xmlns:a16="http://schemas.microsoft.com/office/drawing/2014/main" id="{8623D1BC-09DD-2D4A-A31D-41580A04C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53219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39" name="Rectangle 620">
              <a:extLst>
                <a:ext uri="{FF2B5EF4-FFF2-40B4-BE49-F238E27FC236}">
                  <a16:creationId xmlns:a16="http://schemas.microsoft.com/office/drawing/2014/main" id="{17A766A0-CBFA-8D4B-8924-660EAB67155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80162" y="204543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0" name="Rectangle 621">
              <a:extLst>
                <a:ext uri="{FF2B5EF4-FFF2-40B4-BE49-F238E27FC236}">
                  <a16:creationId xmlns:a16="http://schemas.microsoft.com/office/drawing/2014/main" id="{1B07895F-7210-2F4B-AA92-E8C1829B5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0162" y="2167126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1" name="Rectangle 622">
              <a:extLst>
                <a:ext uri="{FF2B5EF4-FFF2-40B4-BE49-F238E27FC236}">
                  <a16:creationId xmlns:a16="http://schemas.microsoft.com/office/drawing/2014/main" id="{73276B4B-7AF8-7547-9F0F-4F7265377EA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41050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2" name="Rectangle 623">
              <a:extLst>
                <a:ext uri="{FF2B5EF4-FFF2-40B4-BE49-F238E27FC236}">
                  <a16:creationId xmlns:a16="http://schemas.microsoft.com/office/drawing/2014/main" id="{3B672F40-F66D-074A-A2A6-2622966C5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53219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3" name="Rectangle 624">
              <a:extLst>
                <a:ext uri="{FF2B5EF4-FFF2-40B4-BE49-F238E27FC236}">
                  <a16:creationId xmlns:a16="http://schemas.microsoft.com/office/drawing/2014/main" id="{BA59784C-B481-784A-92E4-69A522440E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92374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4" name="Rectangle 625">
              <a:extLst>
                <a:ext uri="{FF2B5EF4-FFF2-40B4-BE49-F238E27FC236}">
                  <a16:creationId xmlns:a16="http://schemas.microsoft.com/office/drawing/2014/main" id="{1EA58C00-44E6-C943-9173-D8D90796F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04543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5" name="Rectangle 626">
              <a:extLst>
                <a:ext uri="{FF2B5EF4-FFF2-40B4-BE49-F238E27FC236}">
                  <a16:creationId xmlns:a16="http://schemas.microsoft.com/office/drawing/2014/main" id="{08550FE8-EA9C-2444-8036-75A01D116EA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16712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6" name="Rectangle 627">
              <a:extLst>
                <a:ext uri="{FF2B5EF4-FFF2-40B4-BE49-F238E27FC236}">
                  <a16:creationId xmlns:a16="http://schemas.microsoft.com/office/drawing/2014/main" id="{47421255-2E5B-5640-9DE3-9F982B69FD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28881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7" name="Rectangle 628">
              <a:extLst>
                <a:ext uri="{FF2B5EF4-FFF2-40B4-BE49-F238E27FC236}">
                  <a16:creationId xmlns:a16="http://schemas.microsoft.com/office/drawing/2014/main" id="{DBBEB2F2-BB74-7343-BC5C-7C07A66B5D2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168036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8" name="Rectangle 629">
              <a:extLst>
                <a:ext uri="{FF2B5EF4-FFF2-40B4-BE49-F238E27FC236}">
                  <a16:creationId xmlns:a16="http://schemas.microsoft.com/office/drawing/2014/main" id="{519F5A24-F9E6-1542-B689-94B7A309B1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80205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49" name="Rectangle 630">
              <a:extLst>
                <a:ext uri="{FF2B5EF4-FFF2-40B4-BE49-F238E27FC236}">
                  <a16:creationId xmlns:a16="http://schemas.microsoft.com/office/drawing/2014/main" id="{6EFD3728-8CB1-4A4E-9BD2-3D803CC25EC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423701" y="265388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0" name="Rectangle 631">
              <a:extLst>
                <a:ext uri="{FF2B5EF4-FFF2-40B4-BE49-F238E27FC236}">
                  <a16:creationId xmlns:a16="http://schemas.microsoft.com/office/drawing/2014/main" id="{3EC57FD2-E077-1943-A3FC-79FBE0E92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1558676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1" name="Rectangle 632">
              <a:extLst>
                <a:ext uri="{FF2B5EF4-FFF2-40B4-BE49-F238E27FC236}">
                  <a16:creationId xmlns:a16="http://schemas.microsoft.com/office/drawing/2014/main" id="{D79C41FF-1A36-BC45-8E12-749D213356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65388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2" name="Rectangle 633">
              <a:extLst>
                <a:ext uri="{FF2B5EF4-FFF2-40B4-BE49-F238E27FC236}">
                  <a16:creationId xmlns:a16="http://schemas.microsoft.com/office/drawing/2014/main" id="{96C397DE-397F-B04E-8EE9-2FF516AF13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16712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3" name="Rectangle 634">
              <a:extLst>
                <a:ext uri="{FF2B5EF4-FFF2-40B4-BE49-F238E27FC236}">
                  <a16:creationId xmlns:a16="http://schemas.microsoft.com/office/drawing/2014/main" id="{14AF68D8-1111-FB4F-A56F-2E9B44E08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28881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4" name="Rectangle 635">
              <a:extLst>
                <a:ext uri="{FF2B5EF4-FFF2-40B4-BE49-F238E27FC236}">
                  <a16:creationId xmlns:a16="http://schemas.microsoft.com/office/drawing/2014/main" id="{C8E7F7AF-49BD-AC40-A977-081D2568D2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545471" y="241050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5" name="Rectangle 636">
              <a:extLst>
                <a:ext uri="{FF2B5EF4-FFF2-40B4-BE49-F238E27FC236}">
                  <a16:creationId xmlns:a16="http://schemas.microsoft.com/office/drawing/2014/main" id="{5FD56F8C-7821-0249-B3F3-D257F55DD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5471" y="2532196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6" name="Rectangle 637">
              <a:extLst>
                <a:ext uri="{FF2B5EF4-FFF2-40B4-BE49-F238E27FC236}">
                  <a16:creationId xmlns:a16="http://schemas.microsoft.com/office/drawing/2014/main" id="{8C35D969-FF62-4447-8646-AAC1AD683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55867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7" name="Rectangle 638">
              <a:extLst>
                <a:ext uri="{FF2B5EF4-FFF2-40B4-BE49-F238E27FC236}">
                  <a16:creationId xmlns:a16="http://schemas.microsoft.com/office/drawing/2014/main" id="{C3E86374-10FD-E84E-96B6-698D30218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80205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8" name="Rectangle 639">
              <a:extLst>
                <a:ext uri="{FF2B5EF4-FFF2-40B4-BE49-F238E27FC236}">
                  <a16:creationId xmlns:a16="http://schemas.microsoft.com/office/drawing/2014/main" id="{8CD66E15-9710-2C4A-B3F7-03B5FF985D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68036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59" name="Rectangle 640">
              <a:extLst>
                <a:ext uri="{FF2B5EF4-FFF2-40B4-BE49-F238E27FC236}">
                  <a16:creationId xmlns:a16="http://schemas.microsoft.com/office/drawing/2014/main" id="{CA4A5934-90BD-2A45-BE73-6C75D2AD4D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192374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0" name="Rectangle 641">
              <a:extLst>
                <a:ext uri="{FF2B5EF4-FFF2-40B4-BE49-F238E27FC236}">
                  <a16:creationId xmlns:a16="http://schemas.microsoft.com/office/drawing/2014/main" id="{DC93F6FE-D5D0-C141-9536-FF039B401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3701" y="204543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1" name="Rectangle 642">
              <a:extLst>
                <a:ext uri="{FF2B5EF4-FFF2-40B4-BE49-F238E27FC236}">
                  <a16:creationId xmlns:a16="http://schemas.microsoft.com/office/drawing/2014/main" id="{7D91F285-C114-D744-AA5F-AF620ECC0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2" name="Rectangle 643">
              <a:extLst>
                <a:ext uri="{FF2B5EF4-FFF2-40B4-BE49-F238E27FC236}">
                  <a16:creationId xmlns:a16="http://schemas.microsoft.com/office/drawing/2014/main" id="{0B6BEA81-C943-B142-A10F-EB8D5C2D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80205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3" name="Rectangle 644">
              <a:extLst>
                <a:ext uri="{FF2B5EF4-FFF2-40B4-BE49-F238E27FC236}">
                  <a16:creationId xmlns:a16="http://schemas.microsoft.com/office/drawing/2014/main" id="{5159A624-DD4F-4741-A3FC-7A91CD4A3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04543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4" name="Rectangle 645">
              <a:extLst>
                <a:ext uri="{FF2B5EF4-FFF2-40B4-BE49-F238E27FC236}">
                  <a16:creationId xmlns:a16="http://schemas.microsoft.com/office/drawing/2014/main" id="{05C99D0B-8E38-8C4A-94D0-DD0A91DBE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16712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5" name="Rectangle 646">
              <a:extLst>
                <a:ext uri="{FF2B5EF4-FFF2-40B4-BE49-F238E27FC236}">
                  <a16:creationId xmlns:a16="http://schemas.microsoft.com/office/drawing/2014/main" id="{8DB635D9-7631-B843-A674-F47C7B756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28881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6" name="Rectangle 647">
              <a:extLst>
                <a:ext uri="{FF2B5EF4-FFF2-40B4-BE49-F238E27FC236}">
                  <a16:creationId xmlns:a16="http://schemas.microsoft.com/office/drawing/2014/main" id="{E6434EA8-45ED-4940-A08D-964A62B39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41050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7" name="Rectangle 648">
              <a:extLst>
                <a:ext uri="{FF2B5EF4-FFF2-40B4-BE49-F238E27FC236}">
                  <a16:creationId xmlns:a16="http://schemas.microsoft.com/office/drawing/2014/main" id="{A8B53D81-DEFD-E74F-B5AF-65ABE668D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92374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8" name="Rectangle 649">
              <a:extLst>
                <a:ext uri="{FF2B5EF4-FFF2-40B4-BE49-F238E27FC236}">
                  <a16:creationId xmlns:a16="http://schemas.microsoft.com/office/drawing/2014/main" id="{264D24DF-EE92-5F4A-91EC-643CF91CE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69" name="Rectangle 650">
              <a:extLst>
                <a:ext uri="{FF2B5EF4-FFF2-40B4-BE49-F238E27FC236}">
                  <a16:creationId xmlns:a16="http://schemas.microsoft.com/office/drawing/2014/main" id="{BEF06281-EC23-B449-92F2-B80977320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0" name="Rectangle 651">
              <a:extLst>
                <a:ext uri="{FF2B5EF4-FFF2-40B4-BE49-F238E27FC236}">
                  <a16:creationId xmlns:a16="http://schemas.microsoft.com/office/drawing/2014/main" id="{5B719AE9-8D55-004C-BA21-9FACC4965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7241" y="2532196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1" name="Rectangle 652">
              <a:extLst>
                <a:ext uri="{FF2B5EF4-FFF2-40B4-BE49-F238E27FC236}">
                  <a16:creationId xmlns:a16="http://schemas.microsoft.com/office/drawing/2014/main" id="{552BC79F-7058-E24A-9F66-91752E242F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558676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2" name="Rectangle 653">
              <a:extLst>
                <a:ext uri="{FF2B5EF4-FFF2-40B4-BE49-F238E27FC236}">
                  <a16:creationId xmlns:a16="http://schemas.microsoft.com/office/drawing/2014/main" id="{473E6B78-58C1-314F-9903-76F3DE077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80205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3" name="Rectangle 654">
              <a:extLst>
                <a:ext uri="{FF2B5EF4-FFF2-40B4-BE49-F238E27FC236}">
                  <a16:creationId xmlns:a16="http://schemas.microsoft.com/office/drawing/2014/main" id="{25BC9BFE-7B94-7343-8229-0DE7C5163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04543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4" name="Rectangle 655">
              <a:extLst>
                <a:ext uri="{FF2B5EF4-FFF2-40B4-BE49-F238E27FC236}">
                  <a16:creationId xmlns:a16="http://schemas.microsoft.com/office/drawing/2014/main" id="{35D71981-B27E-084C-978B-6D2CFCB16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16712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5" name="Rectangle 656">
              <a:extLst>
                <a:ext uri="{FF2B5EF4-FFF2-40B4-BE49-F238E27FC236}">
                  <a16:creationId xmlns:a16="http://schemas.microsoft.com/office/drawing/2014/main" id="{2E05D14B-8C62-C64D-9A06-01B6CCF40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41050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6" name="Rectangle 657">
              <a:extLst>
                <a:ext uri="{FF2B5EF4-FFF2-40B4-BE49-F238E27FC236}">
                  <a16:creationId xmlns:a16="http://schemas.microsoft.com/office/drawing/2014/main" id="{472534F3-4AD3-B449-A5B3-09B125337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53219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7" name="Rectangle 658">
              <a:extLst>
                <a:ext uri="{FF2B5EF4-FFF2-40B4-BE49-F238E27FC236}">
                  <a16:creationId xmlns:a16="http://schemas.microsoft.com/office/drawing/2014/main" id="{EBD22695-2C55-AF4A-8856-438148C64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653886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8" name="Rectangle 659">
              <a:extLst>
                <a:ext uri="{FF2B5EF4-FFF2-40B4-BE49-F238E27FC236}">
                  <a16:creationId xmlns:a16="http://schemas.microsoft.com/office/drawing/2014/main" id="{66F95AD5-5D4C-5B46-8C4D-A8475143D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680366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79" name="Rectangle 660">
              <a:extLst>
                <a:ext uri="{FF2B5EF4-FFF2-40B4-BE49-F238E27FC236}">
                  <a16:creationId xmlns:a16="http://schemas.microsoft.com/office/drawing/2014/main" id="{46B6494C-9FAB-F949-9629-3FEF0FAB6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2288816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280" name="Rectangle 661">
              <a:extLst>
                <a:ext uri="{FF2B5EF4-FFF2-40B4-BE49-F238E27FC236}">
                  <a16:creationId xmlns:a16="http://schemas.microsoft.com/office/drawing/2014/main" id="{741430CB-A2D5-A94A-987A-ED0097060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010" y="1923746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333" name="Group 336">
              <a:extLst>
                <a:ext uri="{FF2B5EF4-FFF2-40B4-BE49-F238E27FC236}">
                  <a16:creationId xmlns:a16="http://schemas.microsoft.com/office/drawing/2014/main" id="{CD102203-F92C-564A-A8AB-07C8B97EB4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09212" y="1550931"/>
              <a:ext cx="81180" cy="1176337"/>
              <a:chOff x="576" y="1008"/>
              <a:chExt cx="96" cy="1392"/>
            </a:xfrm>
          </p:grpSpPr>
          <p:sp>
            <p:nvSpPr>
              <p:cNvPr id="649" name="Rectangle 337">
                <a:extLst>
                  <a:ext uri="{FF2B5EF4-FFF2-40B4-BE49-F238E27FC236}">
                    <a16:creationId xmlns:a16="http://schemas.microsoft.com/office/drawing/2014/main" id="{0FF775AF-C523-1246-B11C-83F23C832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0" name="Rectangle 338">
                <a:extLst>
                  <a:ext uri="{FF2B5EF4-FFF2-40B4-BE49-F238E27FC236}">
                    <a16:creationId xmlns:a16="http://schemas.microsoft.com/office/drawing/2014/main" id="{9C472464-174C-624A-B405-13288575D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1" name="Rectangle 339">
                <a:extLst>
                  <a:ext uri="{FF2B5EF4-FFF2-40B4-BE49-F238E27FC236}">
                    <a16:creationId xmlns:a16="http://schemas.microsoft.com/office/drawing/2014/main" id="{BA33132B-7670-7E47-B47B-F7E2F2D8E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2" name="Rectangle 340">
                <a:extLst>
                  <a:ext uri="{FF2B5EF4-FFF2-40B4-BE49-F238E27FC236}">
                    <a16:creationId xmlns:a16="http://schemas.microsoft.com/office/drawing/2014/main" id="{566CCF5B-0742-3343-A9F1-90476F8C61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3" name="Rectangle 341">
                <a:extLst>
                  <a:ext uri="{FF2B5EF4-FFF2-40B4-BE49-F238E27FC236}">
                    <a16:creationId xmlns:a16="http://schemas.microsoft.com/office/drawing/2014/main" id="{91C22B82-7494-5141-8F57-DC26E2D70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4" name="Rectangle 342">
                <a:extLst>
                  <a:ext uri="{FF2B5EF4-FFF2-40B4-BE49-F238E27FC236}">
                    <a16:creationId xmlns:a16="http://schemas.microsoft.com/office/drawing/2014/main" id="{E5015681-135C-1548-9B12-718D08F45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5" name="Rectangle 343">
                <a:extLst>
                  <a:ext uri="{FF2B5EF4-FFF2-40B4-BE49-F238E27FC236}">
                    <a16:creationId xmlns:a16="http://schemas.microsoft.com/office/drawing/2014/main" id="{8985443D-C6D4-924A-A777-3D8F464FB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6" name="Rectangle 344">
                <a:extLst>
                  <a:ext uri="{FF2B5EF4-FFF2-40B4-BE49-F238E27FC236}">
                    <a16:creationId xmlns:a16="http://schemas.microsoft.com/office/drawing/2014/main" id="{0D7C09D6-4822-DC41-B9D4-40ABF3AA4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7" name="Rectangle 345">
                <a:extLst>
                  <a:ext uri="{FF2B5EF4-FFF2-40B4-BE49-F238E27FC236}">
                    <a16:creationId xmlns:a16="http://schemas.microsoft.com/office/drawing/2014/main" id="{D0906096-A421-D04A-BDB1-BD1D18D59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58" name="Rectangle 346">
                <a:extLst>
                  <a:ext uri="{FF2B5EF4-FFF2-40B4-BE49-F238E27FC236}">
                    <a16:creationId xmlns:a16="http://schemas.microsoft.com/office/drawing/2014/main" id="{B69F7348-B417-7441-8833-CC5E8237AF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4" name="Group 347">
              <a:extLst>
                <a:ext uri="{FF2B5EF4-FFF2-40B4-BE49-F238E27FC236}">
                  <a16:creationId xmlns:a16="http://schemas.microsoft.com/office/drawing/2014/main" id="{7F5BCB3D-1C39-1F4B-A563-B3107E2D8C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0982" y="1550931"/>
              <a:ext cx="81180" cy="1176337"/>
              <a:chOff x="720" y="1008"/>
              <a:chExt cx="96" cy="1392"/>
            </a:xfrm>
          </p:grpSpPr>
          <p:sp>
            <p:nvSpPr>
              <p:cNvPr id="639" name="Rectangle 348">
                <a:extLst>
                  <a:ext uri="{FF2B5EF4-FFF2-40B4-BE49-F238E27FC236}">
                    <a16:creationId xmlns:a16="http://schemas.microsoft.com/office/drawing/2014/main" id="{C95B2D81-6D63-6A4C-9AE7-E5F0BB0F40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0" name="Rectangle 349">
                <a:extLst>
                  <a:ext uri="{FF2B5EF4-FFF2-40B4-BE49-F238E27FC236}">
                    <a16:creationId xmlns:a16="http://schemas.microsoft.com/office/drawing/2014/main" id="{C1AD7264-1AD1-C447-AD8D-BB622C299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1" name="Rectangle 350">
                <a:extLst>
                  <a:ext uri="{FF2B5EF4-FFF2-40B4-BE49-F238E27FC236}">
                    <a16:creationId xmlns:a16="http://schemas.microsoft.com/office/drawing/2014/main" id="{31F730D2-990A-634E-9986-3FA1CFFCCE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2" name="Rectangle 351">
                <a:extLst>
                  <a:ext uri="{FF2B5EF4-FFF2-40B4-BE49-F238E27FC236}">
                    <a16:creationId xmlns:a16="http://schemas.microsoft.com/office/drawing/2014/main" id="{22044F74-7F1D-C541-9825-62E7FE904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3" name="Rectangle 352">
                <a:extLst>
                  <a:ext uri="{FF2B5EF4-FFF2-40B4-BE49-F238E27FC236}">
                    <a16:creationId xmlns:a16="http://schemas.microsoft.com/office/drawing/2014/main" id="{ABF15BCA-2A32-9745-B6C7-DD552B5EA8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4" name="Rectangle 353">
                <a:extLst>
                  <a:ext uri="{FF2B5EF4-FFF2-40B4-BE49-F238E27FC236}">
                    <a16:creationId xmlns:a16="http://schemas.microsoft.com/office/drawing/2014/main" id="{EAB7233D-A5DB-E848-834E-E860DAECB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5" name="Rectangle 354">
                <a:extLst>
                  <a:ext uri="{FF2B5EF4-FFF2-40B4-BE49-F238E27FC236}">
                    <a16:creationId xmlns:a16="http://schemas.microsoft.com/office/drawing/2014/main" id="{7D62DC61-BCFA-9A4A-B311-167885DF29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6" name="Rectangle 355">
                <a:extLst>
                  <a:ext uri="{FF2B5EF4-FFF2-40B4-BE49-F238E27FC236}">
                    <a16:creationId xmlns:a16="http://schemas.microsoft.com/office/drawing/2014/main" id="{E60934F6-A052-9849-8F47-4EA30BED9A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7" name="Rectangle 356">
                <a:extLst>
                  <a:ext uri="{FF2B5EF4-FFF2-40B4-BE49-F238E27FC236}">
                    <a16:creationId xmlns:a16="http://schemas.microsoft.com/office/drawing/2014/main" id="{C990670E-4A01-954E-9870-8D74DA473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48" name="Rectangle 357">
                <a:extLst>
                  <a:ext uri="{FF2B5EF4-FFF2-40B4-BE49-F238E27FC236}">
                    <a16:creationId xmlns:a16="http://schemas.microsoft.com/office/drawing/2014/main" id="{283795D2-D5DC-A44E-B086-FD5CBB3566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5" name="Group 358">
              <a:extLst>
                <a:ext uri="{FF2B5EF4-FFF2-40B4-BE49-F238E27FC236}">
                  <a16:creationId xmlns:a16="http://schemas.microsoft.com/office/drawing/2014/main" id="{91A89779-1FC8-6D4F-A0BC-B11E33953B3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52751" y="1550931"/>
              <a:ext cx="81180" cy="1176337"/>
              <a:chOff x="864" y="1008"/>
              <a:chExt cx="96" cy="1392"/>
            </a:xfrm>
          </p:grpSpPr>
          <p:sp>
            <p:nvSpPr>
              <p:cNvPr id="629" name="Rectangle 359">
                <a:extLst>
                  <a:ext uri="{FF2B5EF4-FFF2-40B4-BE49-F238E27FC236}">
                    <a16:creationId xmlns:a16="http://schemas.microsoft.com/office/drawing/2014/main" id="{FD054F21-944A-8443-A84D-8968590C31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0" name="Rectangle 360">
                <a:extLst>
                  <a:ext uri="{FF2B5EF4-FFF2-40B4-BE49-F238E27FC236}">
                    <a16:creationId xmlns:a16="http://schemas.microsoft.com/office/drawing/2014/main" id="{BE34D194-22F3-7A44-853E-1C84885581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1" name="Rectangle 361">
                <a:extLst>
                  <a:ext uri="{FF2B5EF4-FFF2-40B4-BE49-F238E27FC236}">
                    <a16:creationId xmlns:a16="http://schemas.microsoft.com/office/drawing/2014/main" id="{84A1D377-5B02-5D44-BE1C-79B600030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2" name="Rectangle 362">
                <a:extLst>
                  <a:ext uri="{FF2B5EF4-FFF2-40B4-BE49-F238E27FC236}">
                    <a16:creationId xmlns:a16="http://schemas.microsoft.com/office/drawing/2014/main" id="{CB4E64A2-F16F-7741-BD91-7916355E7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3" name="Rectangle 363">
                <a:extLst>
                  <a:ext uri="{FF2B5EF4-FFF2-40B4-BE49-F238E27FC236}">
                    <a16:creationId xmlns:a16="http://schemas.microsoft.com/office/drawing/2014/main" id="{D65FF0DB-0797-8C4D-9B0F-065D69F69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4" name="Rectangle 364">
                <a:extLst>
                  <a:ext uri="{FF2B5EF4-FFF2-40B4-BE49-F238E27FC236}">
                    <a16:creationId xmlns:a16="http://schemas.microsoft.com/office/drawing/2014/main" id="{84A63BB9-D46A-0E4C-8DC4-FDDE0BD16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5" name="Rectangle 365">
                <a:extLst>
                  <a:ext uri="{FF2B5EF4-FFF2-40B4-BE49-F238E27FC236}">
                    <a16:creationId xmlns:a16="http://schemas.microsoft.com/office/drawing/2014/main" id="{F45742A8-D388-CA4E-A388-383BAFED15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6" name="Rectangle 366">
                <a:extLst>
                  <a:ext uri="{FF2B5EF4-FFF2-40B4-BE49-F238E27FC236}">
                    <a16:creationId xmlns:a16="http://schemas.microsoft.com/office/drawing/2014/main" id="{B743F047-3CE8-2847-9FCC-2E17C96C4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7" name="Rectangle 367">
                <a:extLst>
                  <a:ext uri="{FF2B5EF4-FFF2-40B4-BE49-F238E27FC236}">
                    <a16:creationId xmlns:a16="http://schemas.microsoft.com/office/drawing/2014/main" id="{BCD237C6-7FEC-DC4C-946D-6DB805B5B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38" name="Rectangle 368">
                <a:extLst>
                  <a:ext uri="{FF2B5EF4-FFF2-40B4-BE49-F238E27FC236}">
                    <a16:creationId xmlns:a16="http://schemas.microsoft.com/office/drawing/2014/main" id="{50E7245B-DE6B-9546-B5F9-F5BA17E71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6" name="Group 369">
              <a:extLst>
                <a:ext uri="{FF2B5EF4-FFF2-40B4-BE49-F238E27FC236}">
                  <a16:creationId xmlns:a16="http://schemas.microsoft.com/office/drawing/2014/main" id="{58D16326-37FF-EF43-BB0A-07A640BB0F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74521" y="1550931"/>
              <a:ext cx="81180" cy="1176337"/>
              <a:chOff x="1008" y="1008"/>
              <a:chExt cx="96" cy="1392"/>
            </a:xfrm>
          </p:grpSpPr>
          <p:sp>
            <p:nvSpPr>
              <p:cNvPr id="619" name="Rectangle 370">
                <a:extLst>
                  <a:ext uri="{FF2B5EF4-FFF2-40B4-BE49-F238E27FC236}">
                    <a16:creationId xmlns:a16="http://schemas.microsoft.com/office/drawing/2014/main" id="{C5CC7AC0-CBF2-D740-86A5-FBD39EC4E4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0" name="Rectangle 371">
                <a:extLst>
                  <a:ext uri="{FF2B5EF4-FFF2-40B4-BE49-F238E27FC236}">
                    <a16:creationId xmlns:a16="http://schemas.microsoft.com/office/drawing/2014/main" id="{895CA0DA-5D0E-2A44-B866-D03E6F7A5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1" name="Rectangle 372">
                <a:extLst>
                  <a:ext uri="{FF2B5EF4-FFF2-40B4-BE49-F238E27FC236}">
                    <a16:creationId xmlns:a16="http://schemas.microsoft.com/office/drawing/2014/main" id="{ADFADC0D-3039-2B46-95A9-DC30F060D1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2" name="Rectangle 373">
                <a:extLst>
                  <a:ext uri="{FF2B5EF4-FFF2-40B4-BE49-F238E27FC236}">
                    <a16:creationId xmlns:a16="http://schemas.microsoft.com/office/drawing/2014/main" id="{E7EF6F18-E3A9-6445-B801-8F33EDE96B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3" name="Rectangle 374">
                <a:extLst>
                  <a:ext uri="{FF2B5EF4-FFF2-40B4-BE49-F238E27FC236}">
                    <a16:creationId xmlns:a16="http://schemas.microsoft.com/office/drawing/2014/main" id="{6C142F04-962F-4F45-B734-18A5B4A17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4" name="Rectangle 375">
                <a:extLst>
                  <a:ext uri="{FF2B5EF4-FFF2-40B4-BE49-F238E27FC236}">
                    <a16:creationId xmlns:a16="http://schemas.microsoft.com/office/drawing/2014/main" id="{DC77ADA3-8E5E-F04B-9826-4CAC8AC71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5" name="Rectangle 376">
                <a:extLst>
                  <a:ext uri="{FF2B5EF4-FFF2-40B4-BE49-F238E27FC236}">
                    <a16:creationId xmlns:a16="http://schemas.microsoft.com/office/drawing/2014/main" id="{7796AA7A-7B16-FE48-897A-E30405F9C1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6" name="Rectangle 377">
                <a:extLst>
                  <a:ext uri="{FF2B5EF4-FFF2-40B4-BE49-F238E27FC236}">
                    <a16:creationId xmlns:a16="http://schemas.microsoft.com/office/drawing/2014/main" id="{17BF7A5E-2643-2741-9230-EA96CFB8F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7" name="Rectangle 378">
                <a:extLst>
                  <a:ext uri="{FF2B5EF4-FFF2-40B4-BE49-F238E27FC236}">
                    <a16:creationId xmlns:a16="http://schemas.microsoft.com/office/drawing/2014/main" id="{DC37F3EE-933E-0F4F-9DA6-41E9540F3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28" name="Rectangle 379">
                <a:extLst>
                  <a:ext uri="{FF2B5EF4-FFF2-40B4-BE49-F238E27FC236}">
                    <a16:creationId xmlns:a16="http://schemas.microsoft.com/office/drawing/2014/main" id="{71903AEC-731A-5445-AD46-3229B2FD2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337" name="Group 380">
              <a:extLst>
                <a:ext uri="{FF2B5EF4-FFF2-40B4-BE49-F238E27FC236}">
                  <a16:creationId xmlns:a16="http://schemas.microsoft.com/office/drawing/2014/main" id="{EDFAF04B-8A02-C540-9616-FA60F91387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96290" y="1550931"/>
              <a:ext cx="81180" cy="1176337"/>
              <a:chOff x="1152" y="1008"/>
              <a:chExt cx="96" cy="1392"/>
            </a:xfrm>
          </p:grpSpPr>
          <p:sp>
            <p:nvSpPr>
              <p:cNvPr id="609" name="Rectangle 381">
                <a:extLst>
                  <a:ext uri="{FF2B5EF4-FFF2-40B4-BE49-F238E27FC236}">
                    <a16:creationId xmlns:a16="http://schemas.microsoft.com/office/drawing/2014/main" id="{7F758308-60CE-CD4C-A6EA-80AC6627E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0" name="Rectangle 382">
                <a:extLst>
                  <a:ext uri="{FF2B5EF4-FFF2-40B4-BE49-F238E27FC236}">
                    <a16:creationId xmlns:a16="http://schemas.microsoft.com/office/drawing/2014/main" id="{5931E787-5F65-DF4A-83BE-573FE26424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1" name="Rectangle 383">
                <a:extLst>
                  <a:ext uri="{FF2B5EF4-FFF2-40B4-BE49-F238E27FC236}">
                    <a16:creationId xmlns:a16="http://schemas.microsoft.com/office/drawing/2014/main" id="{0D8A48F5-85B6-ED46-814F-30AA6E089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2" name="Rectangle 384">
                <a:extLst>
                  <a:ext uri="{FF2B5EF4-FFF2-40B4-BE49-F238E27FC236}">
                    <a16:creationId xmlns:a16="http://schemas.microsoft.com/office/drawing/2014/main" id="{08482997-2CE2-874D-A17A-26AAD6B8F2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3" name="Rectangle 385">
                <a:extLst>
                  <a:ext uri="{FF2B5EF4-FFF2-40B4-BE49-F238E27FC236}">
                    <a16:creationId xmlns:a16="http://schemas.microsoft.com/office/drawing/2014/main" id="{906D7F1A-0E8D-6B47-AC07-5467A4ADDA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4" name="Rectangle 386">
                <a:extLst>
                  <a:ext uri="{FF2B5EF4-FFF2-40B4-BE49-F238E27FC236}">
                    <a16:creationId xmlns:a16="http://schemas.microsoft.com/office/drawing/2014/main" id="{89C878CA-9A9A-BD43-BF7E-A6982232E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5" name="Rectangle 387">
                <a:extLst>
                  <a:ext uri="{FF2B5EF4-FFF2-40B4-BE49-F238E27FC236}">
                    <a16:creationId xmlns:a16="http://schemas.microsoft.com/office/drawing/2014/main" id="{788ED452-E818-E34E-9DD8-1556150B56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6" name="Rectangle 388">
                <a:extLst>
                  <a:ext uri="{FF2B5EF4-FFF2-40B4-BE49-F238E27FC236}">
                    <a16:creationId xmlns:a16="http://schemas.microsoft.com/office/drawing/2014/main" id="{427DF427-B654-7141-92AC-FD620BCA5A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7" name="Rectangle 389">
                <a:extLst>
                  <a:ext uri="{FF2B5EF4-FFF2-40B4-BE49-F238E27FC236}">
                    <a16:creationId xmlns:a16="http://schemas.microsoft.com/office/drawing/2014/main" id="{2BEE9F4F-644D-684C-B600-2C83B8FDFD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618" name="Rectangle 390">
                <a:extLst>
                  <a:ext uri="{FF2B5EF4-FFF2-40B4-BE49-F238E27FC236}">
                    <a16:creationId xmlns:a16="http://schemas.microsoft.com/office/drawing/2014/main" id="{B2EDA3DE-FA3C-5440-B0D5-99DD03C859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339" name="Rectangle 392">
              <a:extLst>
                <a:ext uri="{FF2B5EF4-FFF2-40B4-BE49-F238E27FC236}">
                  <a16:creationId xmlns:a16="http://schemas.microsoft.com/office/drawing/2014/main" id="{B2DE4841-9AC9-A641-9BB8-C0FB23878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0" name="Rectangle 393">
              <a:extLst>
                <a:ext uri="{FF2B5EF4-FFF2-40B4-BE49-F238E27FC236}">
                  <a16:creationId xmlns:a16="http://schemas.microsoft.com/office/drawing/2014/main" id="{E9252EDF-BC98-AF40-BDCA-E59E04097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91600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1" name="Rectangle 394">
              <a:extLst>
                <a:ext uri="{FF2B5EF4-FFF2-40B4-BE49-F238E27FC236}">
                  <a16:creationId xmlns:a16="http://schemas.microsoft.com/office/drawing/2014/main" id="{69C478C9-D56B-4C4C-9685-6CB9B8B6F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67262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2" name="Rectangle 395">
              <a:extLst>
                <a:ext uri="{FF2B5EF4-FFF2-40B4-BE49-F238E27FC236}">
                  <a16:creationId xmlns:a16="http://schemas.microsoft.com/office/drawing/2014/main" id="{5912AEE9-A1C6-2049-8A4B-192537647A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3" name="Rectangle 396">
              <a:extLst>
                <a:ext uri="{FF2B5EF4-FFF2-40B4-BE49-F238E27FC236}">
                  <a16:creationId xmlns:a16="http://schemas.microsoft.com/office/drawing/2014/main" id="{4E755AFA-48D4-BB4C-97A3-5C533644B9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4" name="Rectangle 397">
              <a:extLst>
                <a:ext uri="{FF2B5EF4-FFF2-40B4-BE49-F238E27FC236}">
                  <a16:creationId xmlns:a16="http://schemas.microsoft.com/office/drawing/2014/main" id="{51E520A7-E4AD-BE4F-BE75-DB8C9C700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5" name="Rectangle 398">
              <a:extLst>
                <a:ext uri="{FF2B5EF4-FFF2-40B4-BE49-F238E27FC236}">
                  <a16:creationId xmlns:a16="http://schemas.microsoft.com/office/drawing/2014/main" id="{5FB0E8B6-3E70-3F43-88D5-5EECB565C8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6" name="Rectangle 399">
              <a:extLst>
                <a:ext uri="{FF2B5EF4-FFF2-40B4-BE49-F238E27FC236}">
                  <a16:creationId xmlns:a16="http://schemas.microsoft.com/office/drawing/2014/main" id="{746FC307-034D-F24A-805D-A283471C0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7" name="Rectangle 400">
              <a:extLst>
                <a:ext uri="{FF2B5EF4-FFF2-40B4-BE49-F238E27FC236}">
                  <a16:creationId xmlns:a16="http://schemas.microsoft.com/office/drawing/2014/main" id="{3A8272B5-6B21-1148-9BCF-8D4001DAC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79431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8" name="Rectangle 401">
              <a:extLst>
                <a:ext uri="{FF2B5EF4-FFF2-40B4-BE49-F238E27FC236}">
                  <a16:creationId xmlns:a16="http://schemas.microsoft.com/office/drawing/2014/main" id="{A911CC6F-CE8D-1F47-A2C6-9E7B099E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49" name="Rectangle 402">
              <a:extLst>
                <a:ext uri="{FF2B5EF4-FFF2-40B4-BE49-F238E27FC236}">
                  <a16:creationId xmlns:a16="http://schemas.microsoft.com/office/drawing/2014/main" id="{EDE4E488-F672-304B-8F82-8C735CE1B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03769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0" name="Rectangle 403">
              <a:extLst>
                <a:ext uri="{FF2B5EF4-FFF2-40B4-BE49-F238E27FC236}">
                  <a16:creationId xmlns:a16="http://schemas.microsoft.com/office/drawing/2014/main" id="{D2B2AB3D-3504-184E-9167-9C12F4DCBF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1" name="Rectangle 404">
              <a:extLst>
                <a:ext uri="{FF2B5EF4-FFF2-40B4-BE49-F238E27FC236}">
                  <a16:creationId xmlns:a16="http://schemas.microsoft.com/office/drawing/2014/main" id="{9BA9605B-F4A7-4F48-91AE-F0ACA64E8C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2" name="Rectangle 405">
              <a:extLst>
                <a:ext uri="{FF2B5EF4-FFF2-40B4-BE49-F238E27FC236}">
                  <a16:creationId xmlns:a16="http://schemas.microsoft.com/office/drawing/2014/main" id="{05A56617-3088-D448-95CF-04513FDF2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3" name="Rectangle 406">
              <a:extLst>
                <a:ext uri="{FF2B5EF4-FFF2-40B4-BE49-F238E27FC236}">
                  <a16:creationId xmlns:a16="http://schemas.microsoft.com/office/drawing/2014/main" id="{FDDB6ECB-D0B7-3F49-8E77-5CFE9DA59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4" name="Rectangle 407">
              <a:extLst>
                <a:ext uri="{FF2B5EF4-FFF2-40B4-BE49-F238E27FC236}">
                  <a16:creationId xmlns:a16="http://schemas.microsoft.com/office/drawing/2014/main" id="{35B538F6-4638-0B48-BDDE-954C4425EC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5" name="Rectangle 408">
              <a:extLst>
                <a:ext uri="{FF2B5EF4-FFF2-40B4-BE49-F238E27FC236}">
                  <a16:creationId xmlns:a16="http://schemas.microsoft.com/office/drawing/2014/main" id="{97272982-8CB9-CA41-8D99-FBBCBD78C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91600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6" name="Rectangle 409">
              <a:extLst>
                <a:ext uri="{FF2B5EF4-FFF2-40B4-BE49-F238E27FC236}">
                  <a16:creationId xmlns:a16="http://schemas.microsoft.com/office/drawing/2014/main" id="{4974E0A2-75AE-B040-BFFE-B2AEBA7D1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7" name="Rectangle 410">
              <a:extLst>
                <a:ext uri="{FF2B5EF4-FFF2-40B4-BE49-F238E27FC236}">
                  <a16:creationId xmlns:a16="http://schemas.microsoft.com/office/drawing/2014/main" id="{7EAE078A-F72C-A04C-88A8-2DEA7AAE8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8" name="Rectangle 411">
              <a:extLst>
                <a:ext uri="{FF2B5EF4-FFF2-40B4-BE49-F238E27FC236}">
                  <a16:creationId xmlns:a16="http://schemas.microsoft.com/office/drawing/2014/main" id="{F9F3F06F-2212-724E-B073-F3788E57F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59" name="Rectangle 412">
              <a:extLst>
                <a:ext uri="{FF2B5EF4-FFF2-40B4-BE49-F238E27FC236}">
                  <a16:creationId xmlns:a16="http://schemas.microsoft.com/office/drawing/2014/main" id="{96D64203-B27E-0048-B939-4199985ACC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0" name="Rectangle 413">
              <a:extLst>
                <a:ext uri="{FF2B5EF4-FFF2-40B4-BE49-F238E27FC236}">
                  <a16:creationId xmlns:a16="http://schemas.microsoft.com/office/drawing/2014/main" id="{D0B77FB7-8E77-734C-A7AD-09496269D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1" name="Rectangle 414">
              <a:extLst>
                <a:ext uri="{FF2B5EF4-FFF2-40B4-BE49-F238E27FC236}">
                  <a16:creationId xmlns:a16="http://schemas.microsoft.com/office/drawing/2014/main" id="{F38F7BD0-C527-D346-8133-66D2068BCD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67262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2" name="Rectangle 415">
              <a:extLst>
                <a:ext uri="{FF2B5EF4-FFF2-40B4-BE49-F238E27FC236}">
                  <a16:creationId xmlns:a16="http://schemas.microsoft.com/office/drawing/2014/main" id="{EF57E133-F72B-C649-B76A-1400F7F01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28107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3" name="Rectangle 416">
              <a:extLst>
                <a:ext uri="{FF2B5EF4-FFF2-40B4-BE49-F238E27FC236}">
                  <a16:creationId xmlns:a16="http://schemas.microsoft.com/office/drawing/2014/main" id="{DB1E7E4C-8765-8149-8812-0D099A4BF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4" name="Rectangle 417">
              <a:extLst>
                <a:ext uri="{FF2B5EF4-FFF2-40B4-BE49-F238E27FC236}">
                  <a16:creationId xmlns:a16="http://schemas.microsoft.com/office/drawing/2014/main" id="{76CE19C7-47BB-9344-9DD5-98534EF458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179431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5" name="Rectangle 418">
              <a:extLst>
                <a:ext uri="{FF2B5EF4-FFF2-40B4-BE49-F238E27FC236}">
                  <a16:creationId xmlns:a16="http://schemas.microsoft.com/office/drawing/2014/main" id="{F5921D3E-0BAF-BF40-ABBD-9C1072B9F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64614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6" name="Rectangle 419">
              <a:extLst>
                <a:ext uri="{FF2B5EF4-FFF2-40B4-BE49-F238E27FC236}">
                  <a16:creationId xmlns:a16="http://schemas.microsoft.com/office/drawing/2014/main" id="{46ECEAD7-2D68-6449-A8DE-2E80B9C560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7" name="Rectangle 420">
              <a:extLst>
                <a:ext uri="{FF2B5EF4-FFF2-40B4-BE49-F238E27FC236}">
                  <a16:creationId xmlns:a16="http://schemas.microsoft.com/office/drawing/2014/main" id="{F4A8390D-2BB2-B14D-92A8-38CA1D481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8" name="Rectangle 421">
              <a:extLst>
                <a:ext uri="{FF2B5EF4-FFF2-40B4-BE49-F238E27FC236}">
                  <a16:creationId xmlns:a16="http://schemas.microsoft.com/office/drawing/2014/main" id="{5628B7FB-6AC7-A345-99D9-C4C0F0FB34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69" name="Rectangle 422">
              <a:extLst>
                <a:ext uri="{FF2B5EF4-FFF2-40B4-BE49-F238E27FC236}">
                  <a16:creationId xmlns:a16="http://schemas.microsoft.com/office/drawing/2014/main" id="{75F56D16-82D9-F343-A869-8F0989E54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0" name="Rectangle 423">
              <a:extLst>
                <a:ext uri="{FF2B5EF4-FFF2-40B4-BE49-F238E27FC236}">
                  <a16:creationId xmlns:a16="http://schemas.microsoft.com/office/drawing/2014/main" id="{2471CACE-A841-CA4F-9306-02C3893CA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1" name="Rectangle 424">
              <a:extLst>
                <a:ext uri="{FF2B5EF4-FFF2-40B4-BE49-F238E27FC236}">
                  <a16:creationId xmlns:a16="http://schemas.microsoft.com/office/drawing/2014/main" id="{09A3A8DD-0028-FF48-945B-C933A5D1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2" name="Rectangle 425">
              <a:extLst>
                <a:ext uri="{FF2B5EF4-FFF2-40B4-BE49-F238E27FC236}">
                  <a16:creationId xmlns:a16="http://schemas.microsoft.com/office/drawing/2014/main" id="{353B7E02-4DD9-FF45-A2D9-0155C18F21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52445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3" name="Rectangle 426">
              <a:extLst>
                <a:ext uri="{FF2B5EF4-FFF2-40B4-BE49-F238E27FC236}">
                  <a16:creationId xmlns:a16="http://schemas.microsoft.com/office/drawing/2014/main" id="{C7332628-AC0F-554A-B38E-D1CBE55B9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4" name="Rectangle 427">
              <a:extLst>
                <a:ext uri="{FF2B5EF4-FFF2-40B4-BE49-F238E27FC236}">
                  <a16:creationId xmlns:a16="http://schemas.microsoft.com/office/drawing/2014/main" id="{92B5A7E4-FC55-AE42-ADBF-1B41C84308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369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5" name="Rectangle 428">
              <a:extLst>
                <a:ext uri="{FF2B5EF4-FFF2-40B4-BE49-F238E27FC236}">
                  <a16:creationId xmlns:a16="http://schemas.microsoft.com/office/drawing/2014/main" id="{C1B721A2-E60F-0E4A-A880-2B6FEE5CB2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40276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6" name="Rectangle 429">
              <a:extLst>
                <a:ext uri="{FF2B5EF4-FFF2-40B4-BE49-F238E27FC236}">
                  <a16:creationId xmlns:a16="http://schemas.microsoft.com/office/drawing/2014/main" id="{8DC14426-595E-7F43-ABD2-4AE632403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155093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7" name="Rectangle 430">
              <a:extLst>
                <a:ext uri="{FF2B5EF4-FFF2-40B4-BE49-F238E27FC236}">
                  <a16:creationId xmlns:a16="http://schemas.microsoft.com/office/drawing/2014/main" id="{E582EBBC-841C-4046-AA5F-263001DFCE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8" name="Rectangle 431">
              <a:extLst>
                <a:ext uri="{FF2B5EF4-FFF2-40B4-BE49-F238E27FC236}">
                  <a16:creationId xmlns:a16="http://schemas.microsoft.com/office/drawing/2014/main" id="{CED75693-F3B0-EF40-B948-FC85E7DA7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1599" y="264614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79" name="Rectangle 432">
              <a:extLst>
                <a:ext uri="{FF2B5EF4-FFF2-40B4-BE49-F238E27FC236}">
                  <a16:creationId xmlns:a16="http://schemas.microsoft.com/office/drawing/2014/main" id="{414A3F1A-0F36-A542-A938-47C0D57CF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8060" y="252445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0" name="Rectangle 433">
              <a:extLst>
                <a:ext uri="{FF2B5EF4-FFF2-40B4-BE49-F238E27FC236}">
                  <a16:creationId xmlns:a16="http://schemas.microsoft.com/office/drawing/2014/main" id="{A8A6E8F5-3A83-1141-B9A2-4203843D78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1" name="Rectangle 434">
              <a:extLst>
                <a:ext uri="{FF2B5EF4-FFF2-40B4-BE49-F238E27FC236}">
                  <a16:creationId xmlns:a16="http://schemas.microsoft.com/office/drawing/2014/main" id="{F3A1A0DB-60B3-E043-ABCF-2F91EC1413F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2" name="Rectangle 435">
              <a:extLst>
                <a:ext uri="{FF2B5EF4-FFF2-40B4-BE49-F238E27FC236}">
                  <a16:creationId xmlns:a16="http://schemas.microsoft.com/office/drawing/2014/main" id="{3EE5C306-FAEC-9345-B1B5-CC8BE3D69C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3" name="Rectangle 436">
              <a:extLst>
                <a:ext uri="{FF2B5EF4-FFF2-40B4-BE49-F238E27FC236}">
                  <a16:creationId xmlns:a16="http://schemas.microsoft.com/office/drawing/2014/main" id="{3482BE45-2428-B045-B9BD-560F1EFD34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9830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4" name="Rectangle 437">
              <a:extLst>
                <a:ext uri="{FF2B5EF4-FFF2-40B4-BE49-F238E27FC236}">
                  <a16:creationId xmlns:a16="http://schemas.microsoft.com/office/drawing/2014/main" id="{91D8725F-02E7-CA43-8E29-FB0AD6A22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5" name="Rectangle 438">
              <a:extLst>
                <a:ext uri="{FF2B5EF4-FFF2-40B4-BE49-F238E27FC236}">
                  <a16:creationId xmlns:a16="http://schemas.microsoft.com/office/drawing/2014/main" id="{380FEC6F-6E2B-D943-BFCF-C270E192B4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6" name="Rectangle 439">
              <a:extLst>
                <a:ext uri="{FF2B5EF4-FFF2-40B4-BE49-F238E27FC236}">
                  <a16:creationId xmlns:a16="http://schemas.microsoft.com/office/drawing/2014/main" id="{CFC12A9D-204B-C142-AEBE-1795481DCD6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639830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7" name="Rectangle 440">
              <a:extLst>
                <a:ext uri="{FF2B5EF4-FFF2-40B4-BE49-F238E27FC236}">
                  <a16:creationId xmlns:a16="http://schemas.microsoft.com/office/drawing/2014/main" id="{6329A040-89F2-6A42-BE40-3CCCA6D9B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88" name="Rectangle 441">
              <a:extLst>
                <a:ext uri="{FF2B5EF4-FFF2-40B4-BE49-F238E27FC236}">
                  <a16:creationId xmlns:a16="http://schemas.microsoft.com/office/drawing/2014/main" id="{E296CDC8-629F-C348-A3A4-B31F367E3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5139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3" name="Rectangle 446">
              <a:extLst>
                <a:ext uri="{FF2B5EF4-FFF2-40B4-BE49-F238E27FC236}">
                  <a16:creationId xmlns:a16="http://schemas.microsoft.com/office/drawing/2014/main" id="{1ED0B47B-5EC8-C84B-8CE9-0E92CF72E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4" name="Rectangle 447">
              <a:extLst>
                <a:ext uri="{FF2B5EF4-FFF2-40B4-BE49-F238E27FC236}">
                  <a16:creationId xmlns:a16="http://schemas.microsoft.com/office/drawing/2014/main" id="{75583634-EA33-F248-B857-068A23E528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5" name="Rectangle 448">
              <a:extLst>
                <a:ext uri="{FF2B5EF4-FFF2-40B4-BE49-F238E27FC236}">
                  <a16:creationId xmlns:a16="http://schemas.microsoft.com/office/drawing/2014/main" id="{6A2F17B4-050F-9A41-B3ED-A8F583E7D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6" name="Rectangle 449">
              <a:extLst>
                <a:ext uri="{FF2B5EF4-FFF2-40B4-BE49-F238E27FC236}">
                  <a16:creationId xmlns:a16="http://schemas.microsoft.com/office/drawing/2014/main" id="{0CAC2A8F-A4A7-EF4D-A81E-AB8F6DD93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7" name="Rectangle 450">
              <a:extLst>
                <a:ext uri="{FF2B5EF4-FFF2-40B4-BE49-F238E27FC236}">
                  <a16:creationId xmlns:a16="http://schemas.microsoft.com/office/drawing/2014/main" id="{C66518E0-6474-5A40-9376-AF31BC329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8" name="Rectangle 451">
              <a:extLst>
                <a:ext uri="{FF2B5EF4-FFF2-40B4-BE49-F238E27FC236}">
                  <a16:creationId xmlns:a16="http://schemas.microsoft.com/office/drawing/2014/main" id="{55010572-D56B-294F-9AB1-75ECA2834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399" name="Rectangle 452">
              <a:extLst>
                <a:ext uri="{FF2B5EF4-FFF2-40B4-BE49-F238E27FC236}">
                  <a16:creationId xmlns:a16="http://schemas.microsoft.com/office/drawing/2014/main" id="{CEDA572E-246E-E14D-BC1E-5D3A9D9F10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0" name="Rectangle 453">
              <a:extLst>
                <a:ext uri="{FF2B5EF4-FFF2-40B4-BE49-F238E27FC236}">
                  <a16:creationId xmlns:a16="http://schemas.microsoft.com/office/drawing/2014/main" id="{53763D5E-6655-0C4E-BB1D-C96D58CD7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1" name="Rectangle 454">
              <a:extLst>
                <a:ext uri="{FF2B5EF4-FFF2-40B4-BE49-F238E27FC236}">
                  <a16:creationId xmlns:a16="http://schemas.microsoft.com/office/drawing/2014/main" id="{E655D3F2-1563-004E-8543-8200E0AFA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2" name="Rectangle 455">
              <a:extLst>
                <a:ext uri="{FF2B5EF4-FFF2-40B4-BE49-F238E27FC236}">
                  <a16:creationId xmlns:a16="http://schemas.microsoft.com/office/drawing/2014/main" id="{9EFE65F6-E0E4-B847-8F29-E8DE5BC267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3" name="Rectangle 456">
              <a:extLst>
                <a:ext uri="{FF2B5EF4-FFF2-40B4-BE49-F238E27FC236}">
                  <a16:creationId xmlns:a16="http://schemas.microsoft.com/office/drawing/2014/main" id="{2C73E627-CA2A-FA4D-939D-9223E10F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4" name="Rectangle 457">
              <a:extLst>
                <a:ext uri="{FF2B5EF4-FFF2-40B4-BE49-F238E27FC236}">
                  <a16:creationId xmlns:a16="http://schemas.microsoft.com/office/drawing/2014/main" id="{4A22C62F-6DC7-404E-8AE9-D1B10F4C3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5" name="Rectangle 458">
              <a:extLst>
                <a:ext uri="{FF2B5EF4-FFF2-40B4-BE49-F238E27FC236}">
                  <a16:creationId xmlns:a16="http://schemas.microsoft.com/office/drawing/2014/main" id="{3E2781E1-5309-1B4C-B5E4-23F82ED4C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6" name="Rectangle 459">
              <a:extLst>
                <a:ext uri="{FF2B5EF4-FFF2-40B4-BE49-F238E27FC236}">
                  <a16:creationId xmlns:a16="http://schemas.microsoft.com/office/drawing/2014/main" id="{5F967C5B-BD61-A440-B82D-640187DED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6908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7" name="Rectangle 460">
              <a:extLst>
                <a:ext uri="{FF2B5EF4-FFF2-40B4-BE49-F238E27FC236}">
                  <a16:creationId xmlns:a16="http://schemas.microsoft.com/office/drawing/2014/main" id="{4D4580F3-8640-C145-87FE-F40965526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55093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8" name="Rectangle 461">
              <a:extLst>
                <a:ext uri="{FF2B5EF4-FFF2-40B4-BE49-F238E27FC236}">
                  <a16:creationId xmlns:a16="http://schemas.microsoft.com/office/drawing/2014/main" id="{311E2C57-56CC-2E44-B6CC-856E50BC2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67262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09" name="Rectangle 462">
              <a:extLst>
                <a:ext uri="{FF2B5EF4-FFF2-40B4-BE49-F238E27FC236}">
                  <a16:creationId xmlns:a16="http://schemas.microsoft.com/office/drawing/2014/main" id="{E606CCC6-ED80-1745-9BA1-A7354722D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79431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0" name="Rectangle 463">
              <a:extLst>
                <a:ext uri="{FF2B5EF4-FFF2-40B4-BE49-F238E27FC236}">
                  <a16:creationId xmlns:a16="http://schemas.microsoft.com/office/drawing/2014/main" id="{E8658089-B2F4-D343-9D1E-800B9D6EE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1" name="Rectangle 464">
              <a:extLst>
                <a:ext uri="{FF2B5EF4-FFF2-40B4-BE49-F238E27FC236}">
                  <a16:creationId xmlns:a16="http://schemas.microsoft.com/office/drawing/2014/main" id="{4CFD9BE4-847A-4E42-8C13-00D8D6FBD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2" name="Rectangle 465">
              <a:extLst>
                <a:ext uri="{FF2B5EF4-FFF2-40B4-BE49-F238E27FC236}">
                  <a16:creationId xmlns:a16="http://schemas.microsoft.com/office/drawing/2014/main" id="{985A52BE-599D-7142-874F-A0FD6072C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191600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6" name="Rectangle 469">
              <a:extLst>
                <a:ext uri="{FF2B5EF4-FFF2-40B4-BE49-F238E27FC236}">
                  <a16:creationId xmlns:a16="http://schemas.microsoft.com/office/drawing/2014/main" id="{860E8070-19CE-024C-8596-DD0B0337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52445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7" name="Rectangle 470">
              <a:extLst>
                <a:ext uri="{FF2B5EF4-FFF2-40B4-BE49-F238E27FC236}">
                  <a16:creationId xmlns:a16="http://schemas.microsoft.com/office/drawing/2014/main" id="{2515F12E-1364-B046-AABD-1F335188E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64614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18" name="Rectangle 471">
              <a:extLst>
                <a:ext uri="{FF2B5EF4-FFF2-40B4-BE49-F238E27FC236}">
                  <a16:creationId xmlns:a16="http://schemas.microsoft.com/office/drawing/2014/main" id="{40DA4FAE-865C-8541-9ADF-EC0380E9C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402761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6" name="Rectangle 509">
              <a:extLst>
                <a:ext uri="{FF2B5EF4-FFF2-40B4-BE49-F238E27FC236}">
                  <a16:creationId xmlns:a16="http://schemas.microsoft.com/office/drawing/2014/main" id="{D2FC4E17-E94D-F046-80F9-409B6A06A9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7" name="Rectangle 510">
              <a:extLst>
                <a:ext uri="{FF2B5EF4-FFF2-40B4-BE49-F238E27FC236}">
                  <a16:creationId xmlns:a16="http://schemas.microsoft.com/office/drawing/2014/main" id="{07A99B84-89D4-1940-BBD5-7B9C6F0DCD3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8" name="Rectangle 511">
              <a:extLst>
                <a:ext uri="{FF2B5EF4-FFF2-40B4-BE49-F238E27FC236}">
                  <a16:creationId xmlns:a16="http://schemas.microsoft.com/office/drawing/2014/main" id="{B5FE27EF-DDB2-9A40-A24A-125C9DA92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59" name="Rectangle 512">
              <a:extLst>
                <a:ext uri="{FF2B5EF4-FFF2-40B4-BE49-F238E27FC236}">
                  <a16:creationId xmlns:a16="http://schemas.microsoft.com/office/drawing/2014/main" id="{816201D9-C386-474E-B614-2D3FE6A0E55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0" name="Rectangle 513">
              <a:extLst>
                <a:ext uri="{FF2B5EF4-FFF2-40B4-BE49-F238E27FC236}">
                  <a16:creationId xmlns:a16="http://schemas.microsoft.com/office/drawing/2014/main" id="{937E6F56-C8AE-5D43-8E1A-8BAA91F8EF2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1" name="Rectangle 514">
              <a:extLst>
                <a:ext uri="{FF2B5EF4-FFF2-40B4-BE49-F238E27FC236}">
                  <a16:creationId xmlns:a16="http://schemas.microsoft.com/office/drawing/2014/main" id="{1CF45A55-B26F-A744-B4CF-F4A2234CB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2" name="Rectangle 515">
              <a:extLst>
                <a:ext uri="{FF2B5EF4-FFF2-40B4-BE49-F238E27FC236}">
                  <a16:creationId xmlns:a16="http://schemas.microsoft.com/office/drawing/2014/main" id="{468DD3F4-F489-3045-BEE5-D849255CB23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3" name="Rectangle 516">
              <a:extLst>
                <a:ext uri="{FF2B5EF4-FFF2-40B4-BE49-F238E27FC236}">
                  <a16:creationId xmlns:a16="http://schemas.microsoft.com/office/drawing/2014/main" id="{83BCB400-850B-7641-8F57-2C33F089A6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370447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4" name="Rectangle 517">
              <a:extLst>
                <a:ext uri="{FF2B5EF4-FFF2-40B4-BE49-F238E27FC236}">
                  <a16:creationId xmlns:a16="http://schemas.microsoft.com/office/drawing/2014/main" id="{BB081C6A-B311-344F-9A18-EF4BAF37C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447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5" name="Rectangle 518">
              <a:extLst>
                <a:ext uri="{FF2B5EF4-FFF2-40B4-BE49-F238E27FC236}">
                  <a16:creationId xmlns:a16="http://schemas.microsoft.com/office/drawing/2014/main" id="{7EDA3F87-0D2C-FD47-AEF7-399217DD738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6" name="Rectangle 519">
              <a:extLst>
                <a:ext uri="{FF2B5EF4-FFF2-40B4-BE49-F238E27FC236}">
                  <a16:creationId xmlns:a16="http://schemas.microsoft.com/office/drawing/2014/main" id="{A832E8BA-3139-534F-977A-698E6C3FFB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7" name="Rectangle 520">
              <a:extLst>
                <a:ext uri="{FF2B5EF4-FFF2-40B4-BE49-F238E27FC236}">
                  <a16:creationId xmlns:a16="http://schemas.microsoft.com/office/drawing/2014/main" id="{10B18323-6D2E-234E-AA4E-55B3531A3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8" name="Rectangle 521">
              <a:extLst>
                <a:ext uri="{FF2B5EF4-FFF2-40B4-BE49-F238E27FC236}">
                  <a16:creationId xmlns:a16="http://schemas.microsoft.com/office/drawing/2014/main" id="{8D8B8582-5CF6-D34C-A23D-F01110234CE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248678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69" name="Rectangle 522">
              <a:extLst>
                <a:ext uri="{FF2B5EF4-FFF2-40B4-BE49-F238E27FC236}">
                  <a16:creationId xmlns:a16="http://schemas.microsoft.com/office/drawing/2014/main" id="{6EE5448A-636D-5845-81E0-082AC975A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8678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0" name="Rectangle 523">
              <a:extLst>
                <a:ext uri="{FF2B5EF4-FFF2-40B4-BE49-F238E27FC236}">
                  <a16:creationId xmlns:a16="http://schemas.microsoft.com/office/drawing/2014/main" id="{BB3755C4-F9A3-914F-9FB6-35AC52C1C47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91600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1" name="Rectangle 524">
              <a:extLst>
                <a:ext uri="{FF2B5EF4-FFF2-40B4-BE49-F238E27FC236}">
                  <a16:creationId xmlns:a16="http://schemas.microsoft.com/office/drawing/2014/main" id="{1BA8CBCD-8FE5-F74C-AF59-518D5835E0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2" name="Rectangle 525">
              <a:extLst>
                <a:ext uri="{FF2B5EF4-FFF2-40B4-BE49-F238E27FC236}">
                  <a16:creationId xmlns:a16="http://schemas.microsoft.com/office/drawing/2014/main" id="{598DDDBD-5A2F-AF41-ABF4-5114F04A84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3" name="Rectangle 526">
              <a:extLst>
                <a:ext uri="{FF2B5EF4-FFF2-40B4-BE49-F238E27FC236}">
                  <a16:creationId xmlns:a16="http://schemas.microsoft.com/office/drawing/2014/main" id="{9405DAF1-E88B-E049-AC16-262F16295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4" name="Rectangle 527">
              <a:extLst>
                <a:ext uri="{FF2B5EF4-FFF2-40B4-BE49-F238E27FC236}">
                  <a16:creationId xmlns:a16="http://schemas.microsoft.com/office/drawing/2014/main" id="{4BD14DBE-E137-374C-8AE2-5758CF8361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613987" y="167262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5" name="Rectangle 528">
              <a:extLst>
                <a:ext uri="{FF2B5EF4-FFF2-40B4-BE49-F238E27FC236}">
                  <a16:creationId xmlns:a16="http://schemas.microsoft.com/office/drawing/2014/main" id="{474BDA32-DD2C-3B46-A1D6-5407C3098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79431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6" name="Rectangle 529">
              <a:extLst>
                <a:ext uri="{FF2B5EF4-FFF2-40B4-BE49-F238E27FC236}">
                  <a16:creationId xmlns:a16="http://schemas.microsoft.com/office/drawing/2014/main" id="{5CF6DCAA-F547-E344-90B8-750616354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40276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7" name="Rectangle 530">
              <a:extLst>
                <a:ext uri="{FF2B5EF4-FFF2-40B4-BE49-F238E27FC236}">
                  <a16:creationId xmlns:a16="http://schemas.microsoft.com/office/drawing/2014/main" id="{35031B8D-2E7F-9E47-9D52-AE34A4FB6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52445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8" name="Rectangle 531">
              <a:extLst>
                <a:ext uri="{FF2B5EF4-FFF2-40B4-BE49-F238E27FC236}">
                  <a16:creationId xmlns:a16="http://schemas.microsoft.com/office/drawing/2014/main" id="{0EA6173C-CA74-8F42-AC89-2A845D44A8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64614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79" name="Rectangle 532">
              <a:extLst>
                <a:ext uri="{FF2B5EF4-FFF2-40B4-BE49-F238E27FC236}">
                  <a16:creationId xmlns:a16="http://schemas.microsoft.com/office/drawing/2014/main" id="{F66A6064-BBFF-D341-8765-2C3F442B0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398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0" name="Rectangle 533">
              <a:extLst>
                <a:ext uri="{FF2B5EF4-FFF2-40B4-BE49-F238E27FC236}">
                  <a16:creationId xmlns:a16="http://schemas.microsoft.com/office/drawing/2014/main" id="{B25D8BB7-1292-8B4B-A6F3-25C8C190FB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492217" y="215938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1" name="Rectangle 534">
              <a:extLst>
                <a:ext uri="{FF2B5EF4-FFF2-40B4-BE49-F238E27FC236}">
                  <a16:creationId xmlns:a16="http://schemas.microsoft.com/office/drawing/2014/main" id="{E18D07C6-6004-CF4E-9ED0-A01C3866A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2" name="Rectangle 535">
              <a:extLst>
                <a:ext uri="{FF2B5EF4-FFF2-40B4-BE49-F238E27FC236}">
                  <a16:creationId xmlns:a16="http://schemas.microsoft.com/office/drawing/2014/main" id="{D3B0A359-FD35-8743-8BA2-34D49D3695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217" y="203769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89" name="Rectangle 542">
              <a:extLst>
                <a:ext uri="{FF2B5EF4-FFF2-40B4-BE49-F238E27FC236}">
                  <a16:creationId xmlns:a16="http://schemas.microsoft.com/office/drawing/2014/main" id="{3159D46A-159C-3B49-9E42-B1963C5076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40276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3" name="Rectangle 546">
              <a:extLst>
                <a:ext uri="{FF2B5EF4-FFF2-40B4-BE49-F238E27FC236}">
                  <a16:creationId xmlns:a16="http://schemas.microsoft.com/office/drawing/2014/main" id="{AFB1590D-C1C3-804B-A4A8-05C40C053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52445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4" name="Rectangle 547">
              <a:extLst>
                <a:ext uri="{FF2B5EF4-FFF2-40B4-BE49-F238E27FC236}">
                  <a16:creationId xmlns:a16="http://schemas.microsoft.com/office/drawing/2014/main" id="{21DD129F-EE0A-D045-95FF-D0EFC7FB09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64614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5" name="Rectangle 548">
              <a:extLst>
                <a:ext uri="{FF2B5EF4-FFF2-40B4-BE49-F238E27FC236}">
                  <a16:creationId xmlns:a16="http://schemas.microsoft.com/office/drawing/2014/main" id="{7E802318-6392-EB4E-BD24-4B241B017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55093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6" name="Rectangle 549">
              <a:extLst>
                <a:ext uri="{FF2B5EF4-FFF2-40B4-BE49-F238E27FC236}">
                  <a16:creationId xmlns:a16="http://schemas.microsoft.com/office/drawing/2014/main" id="{903CAE5D-2F2C-1D4B-99BF-34EBD4CB48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91600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498" name="Rectangle 551">
              <a:extLst>
                <a:ext uri="{FF2B5EF4-FFF2-40B4-BE49-F238E27FC236}">
                  <a16:creationId xmlns:a16="http://schemas.microsoft.com/office/drawing/2014/main" id="{D644463F-C6F6-9747-AC98-AE6072FB2A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40276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3" name="Rectangle 556">
              <a:extLst>
                <a:ext uri="{FF2B5EF4-FFF2-40B4-BE49-F238E27FC236}">
                  <a16:creationId xmlns:a16="http://schemas.microsoft.com/office/drawing/2014/main" id="{1E743469-E197-554F-B9EA-8B7478287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4" name="Rectangle 557">
              <a:extLst>
                <a:ext uri="{FF2B5EF4-FFF2-40B4-BE49-F238E27FC236}">
                  <a16:creationId xmlns:a16="http://schemas.microsoft.com/office/drawing/2014/main" id="{565453F5-A1AC-5647-99C5-93291FCA40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52445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09" name="Rectangle 562">
              <a:extLst>
                <a:ext uri="{FF2B5EF4-FFF2-40B4-BE49-F238E27FC236}">
                  <a16:creationId xmlns:a16="http://schemas.microsoft.com/office/drawing/2014/main" id="{8E8417BE-FC88-0045-81C4-FD8100D7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03769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0" name="Rectangle 563">
              <a:extLst>
                <a:ext uri="{FF2B5EF4-FFF2-40B4-BE49-F238E27FC236}">
                  <a16:creationId xmlns:a16="http://schemas.microsoft.com/office/drawing/2014/main" id="{4BA468D1-5B72-EB44-8264-C306DC1A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159381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8" name="Rectangle 571">
              <a:extLst>
                <a:ext uri="{FF2B5EF4-FFF2-40B4-BE49-F238E27FC236}">
                  <a16:creationId xmlns:a16="http://schemas.microsoft.com/office/drawing/2014/main" id="{9442E651-C61A-DA49-B225-E2AA670BF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19" name="Rectangle 572">
              <a:extLst>
                <a:ext uri="{FF2B5EF4-FFF2-40B4-BE49-F238E27FC236}">
                  <a16:creationId xmlns:a16="http://schemas.microsoft.com/office/drawing/2014/main" id="{C0D7C1D7-4B56-BB40-A9B4-7D6E5C6CE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0" name="Rectangle 573">
              <a:extLst>
                <a:ext uri="{FF2B5EF4-FFF2-40B4-BE49-F238E27FC236}">
                  <a16:creationId xmlns:a16="http://schemas.microsoft.com/office/drawing/2014/main" id="{12293E5A-877B-2A45-A0C9-56553B275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28107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1" name="Rectangle 574">
              <a:extLst>
                <a:ext uri="{FF2B5EF4-FFF2-40B4-BE49-F238E27FC236}">
                  <a16:creationId xmlns:a16="http://schemas.microsoft.com/office/drawing/2014/main" id="{466AC19E-8345-A14A-A93F-0CC7FEBB6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2646141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3" name="Rectangle 576">
              <a:extLst>
                <a:ext uri="{FF2B5EF4-FFF2-40B4-BE49-F238E27FC236}">
                  <a16:creationId xmlns:a16="http://schemas.microsoft.com/office/drawing/2014/main" id="{4581CB87-CC7E-414F-A90C-71BEC7784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79431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24" name="Rectangle 577">
              <a:extLst>
                <a:ext uri="{FF2B5EF4-FFF2-40B4-BE49-F238E27FC236}">
                  <a16:creationId xmlns:a16="http://schemas.microsoft.com/office/drawing/2014/main" id="{D5296265-2414-BF48-BA80-DEE18654B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3627" y="1916001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4" name="Rectangle 587">
              <a:extLst>
                <a:ext uri="{FF2B5EF4-FFF2-40B4-BE49-F238E27FC236}">
                  <a16:creationId xmlns:a16="http://schemas.microsoft.com/office/drawing/2014/main" id="{9BED76D6-9F2A-4748-9069-1AF1151000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672621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5" name="Rectangle 588">
              <a:extLst>
                <a:ext uri="{FF2B5EF4-FFF2-40B4-BE49-F238E27FC236}">
                  <a16:creationId xmlns:a16="http://schemas.microsoft.com/office/drawing/2014/main" id="{40D4DBB2-06A6-7D45-B103-DF7AAC00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794311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7" name="Rectangle 590">
              <a:extLst>
                <a:ext uri="{FF2B5EF4-FFF2-40B4-BE49-F238E27FC236}">
                  <a16:creationId xmlns:a16="http://schemas.microsoft.com/office/drawing/2014/main" id="{AD662E53-75AB-2E47-AAF6-A20F4E34D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228107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8" name="Rectangle 591">
              <a:extLst>
                <a:ext uri="{FF2B5EF4-FFF2-40B4-BE49-F238E27FC236}">
                  <a16:creationId xmlns:a16="http://schemas.microsoft.com/office/drawing/2014/main" id="{5E633DBA-008F-B349-833D-1F9B13A52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397" y="1550931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39" name="Rectangle 592">
              <a:extLst>
                <a:ext uri="{FF2B5EF4-FFF2-40B4-BE49-F238E27FC236}">
                  <a16:creationId xmlns:a16="http://schemas.microsoft.com/office/drawing/2014/main" id="{D72E62F9-3D1D-1C47-8A23-6963E9D35A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0" name="Rectangle 593">
              <a:extLst>
                <a:ext uri="{FF2B5EF4-FFF2-40B4-BE49-F238E27FC236}">
                  <a16:creationId xmlns:a16="http://schemas.microsoft.com/office/drawing/2014/main" id="{AD768CC4-B385-FC49-8182-5D12E45AA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64614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1" name="Rectangle 594">
              <a:extLst>
                <a:ext uri="{FF2B5EF4-FFF2-40B4-BE49-F238E27FC236}">
                  <a16:creationId xmlns:a16="http://schemas.microsoft.com/office/drawing/2014/main" id="{467C0B95-D4D9-B54C-A3DB-F905FD2C1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2" name="Rectangle 595">
              <a:extLst>
                <a:ext uri="{FF2B5EF4-FFF2-40B4-BE49-F238E27FC236}">
                  <a16:creationId xmlns:a16="http://schemas.microsoft.com/office/drawing/2014/main" id="{7DB200C5-99A1-0B48-985E-1B743DD64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03769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3" name="Rectangle 596">
              <a:extLst>
                <a:ext uri="{FF2B5EF4-FFF2-40B4-BE49-F238E27FC236}">
                  <a16:creationId xmlns:a16="http://schemas.microsoft.com/office/drawing/2014/main" id="{BEE3795F-01B4-3742-A332-AF1E379EF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15938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4" name="Rectangle 597">
              <a:extLst>
                <a:ext uri="{FF2B5EF4-FFF2-40B4-BE49-F238E27FC236}">
                  <a16:creationId xmlns:a16="http://schemas.microsoft.com/office/drawing/2014/main" id="{BAED9FA0-5710-0641-B9E3-0D873E5B2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52445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5" name="Rectangle 598">
              <a:extLst>
                <a:ext uri="{FF2B5EF4-FFF2-40B4-BE49-F238E27FC236}">
                  <a16:creationId xmlns:a16="http://schemas.microsoft.com/office/drawing/2014/main" id="{1003969C-B5B9-C74D-96D7-298213857F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28107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6" name="Rectangle 599">
              <a:extLst>
                <a:ext uri="{FF2B5EF4-FFF2-40B4-BE49-F238E27FC236}">
                  <a16:creationId xmlns:a16="http://schemas.microsoft.com/office/drawing/2014/main" id="{73AF28D8-224E-CC40-9EBB-D2BD97A0A5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240276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7" name="Rectangle 600">
              <a:extLst>
                <a:ext uri="{FF2B5EF4-FFF2-40B4-BE49-F238E27FC236}">
                  <a16:creationId xmlns:a16="http://schemas.microsoft.com/office/drawing/2014/main" id="{1C53BD23-CBB4-024E-B44A-A5895B3DC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8" name="Rectangle 601">
              <a:extLst>
                <a:ext uri="{FF2B5EF4-FFF2-40B4-BE49-F238E27FC236}">
                  <a16:creationId xmlns:a16="http://schemas.microsoft.com/office/drawing/2014/main" id="{39EF0203-1405-984A-A5CE-30FE74754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49" name="Rectangle 602">
              <a:extLst>
                <a:ext uri="{FF2B5EF4-FFF2-40B4-BE49-F238E27FC236}">
                  <a16:creationId xmlns:a16="http://schemas.microsoft.com/office/drawing/2014/main" id="{D8A95ED6-300F-E24B-973C-45351D610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79431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0" name="Rectangle 603">
              <a:extLst>
                <a:ext uri="{FF2B5EF4-FFF2-40B4-BE49-F238E27FC236}">
                  <a16:creationId xmlns:a16="http://schemas.microsoft.com/office/drawing/2014/main" id="{1C8081A4-15E1-EA40-B338-CDC0619FD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191600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1" name="Rectangle 604">
              <a:extLst>
                <a:ext uri="{FF2B5EF4-FFF2-40B4-BE49-F238E27FC236}">
                  <a16:creationId xmlns:a16="http://schemas.microsoft.com/office/drawing/2014/main" id="{8E4B620E-70A8-1D44-BE18-073DD1B65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55093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2" name="Rectangle 605">
              <a:extLst>
                <a:ext uri="{FF2B5EF4-FFF2-40B4-BE49-F238E27FC236}">
                  <a16:creationId xmlns:a16="http://schemas.microsoft.com/office/drawing/2014/main" id="{94919BC2-E0F3-114F-A5E2-493214372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7167" y="1672621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3" name="Rectangle 606">
              <a:extLst>
                <a:ext uri="{FF2B5EF4-FFF2-40B4-BE49-F238E27FC236}">
                  <a16:creationId xmlns:a16="http://schemas.microsoft.com/office/drawing/2014/main" id="{01382BC6-05FD-354A-A908-F141C679F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64614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4" name="Rectangle 607">
              <a:extLst>
                <a:ext uri="{FF2B5EF4-FFF2-40B4-BE49-F238E27FC236}">
                  <a16:creationId xmlns:a16="http://schemas.microsoft.com/office/drawing/2014/main" id="{6B80D278-7261-9C49-AA03-B7BC2A8DC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524451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5" name="Rectangle 608">
              <a:extLst>
                <a:ext uri="{FF2B5EF4-FFF2-40B4-BE49-F238E27FC236}">
                  <a16:creationId xmlns:a16="http://schemas.microsoft.com/office/drawing/2014/main" id="{8C0CE6F5-D279-A640-91A1-E1DF48964D9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6" name="Rectangle 609">
              <a:extLst>
                <a:ext uri="{FF2B5EF4-FFF2-40B4-BE49-F238E27FC236}">
                  <a16:creationId xmlns:a16="http://schemas.microsoft.com/office/drawing/2014/main" id="{1288AE5B-2C34-5F4A-9D73-8F8BE09C510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7" name="Rectangle 610">
              <a:extLst>
                <a:ext uri="{FF2B5EF4-FFF2-40B4-BE49-F238E27FC236}">
                  <a16:creationId xmlns:a16="http://schemas.microsoft.com/office/drawing/2014/main" id="{A117C309-99E5-A147-B1E6-7B988459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8" name="Rectangle 611">
              <a:extLst>
                <a:ext uri="{FF2B5EF4-FFF2-40B4-BE49-F238E27FC236}">
                  <a16:creationId xmlns:a16="http://schemas.microsoft.com/office/drawing/2014/main" id="{DDCC575D-94AD-0347-AF2D-7036DA4453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79431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59" name="Rectangle 612">
              <a:extLst>
                <a:ext uri="{FF2B5EF4-FFF2-40B4-BE49-F238E27FC236}">
                  <a16:creationId xmlns:a16="http://schemas.microsoft.com/office/drawing/2014/main" id="{EE18AC45-674F-5E40-B2A0-D17BC6C6EF7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91600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0" name="Rectangle 613">
              <a:extLst>
                <a:ext uri="{FF2B5EF4-FFF2-40B4-BE49-F238E27FC236}">
                  <a16:creationId xmlns:a16="http://schemas.microsoft.com/office/drawing/2014/main" id="{D4C7491C-53C8-8942-BA0F-D9A698761D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1" name="Rectangle 614">
              <a:extLst>
                <a:ext uri="{FF2B5EF4-FFF2-40B4-BE49-F238E27FC236}">
                  <a16:creationId xmlns:a16="http://schemas.microsoft.com/office/drawing/2014/main" id="{0884CF34-7C0E-7A48-AD12-2A6C2BFE35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64614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2" name="Rectangle 615">
              <a:extLst>
                <a:ext uri="{FF2B5EF4-FFF2-40B4-BE49-F238E27FC236}">
                  <a16:creationId xmlns:a16="http://schemas.microsoft.com/office/drawing/2014/main" id="{1500811F-4928-F44A-B3D5-7154AA2716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250706" y="155093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3" name="Rectangle 616">
              <a:extLst>
                <a:ext uri="{FF2B5EF4-FFF2-40B4-BE49-F238E27FC236}">
                  <a16:creationId xmlns:a16="http://schemas.microsoft.com/office/drawing/2014/main" id="{D186644F-DC99-764B-9596-9E846CCE59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706" y="167262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4" name="Rectangle 617">
              <a:extLst>
                <a:ext uri="{FF2B5EF4-FFF2-40B4-BE49-F238E27FC236}">
                  <a16:creationId xmlns:a16="http://schemas.microsoft.com/office/drawing/2014/main" id="{DFBF2A75-6B9D-6F4F-A0C6-99A671DFB43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28107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5" name="Rectangle 618">
              <a:extLst>
                <a:ext uri="{FF2B5EF4-FFF2-40B4-BE49-F238E27FC236}">
                  <a16:creationId xmlns:a16="http://schemas.microsoft.com/office/drawing/2014/main" id="{7BA344F4-68FC-D149-955D-F494AC0AE6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40276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6" name="Rectangle 619">
              <a:extLst>
                <a:ext uri="{FF2B5EF4-FFF2-40B4-BE49-F238E27FC236}">
                  <a16:creationId xmlns:a16="http://schemas.microsoft.com/office/drawing/2014/main" id="{67D81A5A-268A-AB4A-BA61-C64486B2BC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52445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7" name="Rectangle 620">
              <a:extLst>
                <a:ext uri="{FF2B5EF4-FFF2-40B4-BE49-F238E27FC236}">
                  <a16:creationId xmlns:a16="http://schemas.microsoft.com/office/drawing/2014/main" id="{531B4BE0-3015-134E-BF5C-E997BA41E02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128936" y="203769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8" name="Rectangle 621">
              <a:extLst>
                <a:ext uri="{FF2B5EF4-FFF2-40B4-BE49-F238E27FC236}">
                  <a16:creationId xmlns:a16="http://schemas.microsoft.com/office/drawing/2014/main" id="{633640D4-6986-5D4E-9DAC-1FD5B85AC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8936" y="2159381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69" name="Rectangle 622">
              <a:extLst>
                <a:ext uri="{FF2B5EF4-FFF2-40B4-BE49-F238E27FC236}">
                  <a16:creationId xmlns:a16="http://schemas.microsoft.com/office/drawing/2014/main" id="{AF59DFE3-982D-4C49-B1FB-06C658AD0F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40276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0" name="Rectangle 623">
              <a:extLst>
                <a:ext uri="{FF2B5EF4-FFF2-40B4-BE49-F238E27FC236}">
                  <a16:creationId xmlns:a16="http://schemas.microsoft.com/office/drawing/2014/main" id="{83409DF6-CD9E-ED46-BC60-C8E51975AF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52445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1" name="Rectangle 624">
              <a:extLst>
                <a:ext uri="{FF2B5EF4-FFF2-40B4-BE49-F238E27FC236}">
                  <a16:creationId xmlns:a16="http://schemas.microsoft.com/office/drawing/2014/main" id="{3C224867-848A-D04F-A24B-6BF0680249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91600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2" name="Rectangle 625">
              <a:extLst>
                <a:ext uri="{FF2B5EF4-FFF2-40B4-BE49-F238E27FC236}">
                  <a16:creationId xmlns:a16="http://schemas.microsoft.com/office/drawing/2014/main" id="{4BE883F4-0393-2541-AB69-ADDCD6759A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03769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3" name="Rectangle 626">
              <a:extLst>
                <a:ext uri="{FF2B5EF4-FFF2-40B4-BE49-F238E27FC236}">
                  <a16:creationId xmlns:a16="http://schemas.microsoft.com/office/drawing/2014/main" id="{07F49CE7-DE59-A649-AE18-F823230C00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15938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4" name="Rectangle 627">
              <a:extLst>
                <a:ext uri="{FF2B5EF4-FFF2-40B4-BE49-F238E27FC236}">
                  <a16:creationId xmlns:a16="http://schemas.microsoft.com/office/drawing/2014/main" id="{04476FE3-C99C-D44B-AF1A-7AC5DA19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28107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5" name="Rectangle 628">
              <a:extLst>
                <a:ext uri="{FF2B5EF4-FFF2-40B4-BE49-F238E27FC236}">
                  <a16:creationId xmlns:a16="http://schemas.microsoft.com/office/drawing/2014/main" id="{4D68561A-FCFB-B94C-BA4C-742EFFD9716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167262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6" name="Rectangle 629">
              <a:extLst>
                <a:ext uri="{FF2B5EF4-FFF2-40B4-BE49-F238E27FC236}">
                  <a16:creationId xmlns:a16="http://schemas.microsoft.com/office/drawing/2014/main" id="{058CA524-D471-A943-A896-C8A3418CB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79431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7" name="Rectangle 630">
              <a:extLst>
                <a:ext uri="{FF2B5EF4-FFF2-40B4-BE49-F238E27FC236}">
                  <a16:creationId xmlns:a16="http://schemas.microsoft.com/office/drawing/2014/main" id="{2EBE0466-AE70-8D4B-842B-C09E014BB21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372475" y="264614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8" name="Rectangle 631">
              <a:extLst>
                <a:ext uri="{FF2B5EF4-FFF2-40B4-BE49-F238E27FC236}">
                  <a16:creationId xmlns:a16="http://schemas.microsoft.com/office/drawing/2014/main" id="{EEBFC066-1415-0A4D-AB14-CFB06C6DD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1550931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79" name="Rectangle 632">
              <a:extLst>
                <a:ext uri="{FF2B5EF4-FFF2-40B4-BE49-F238E27FC236}">
                  <a16:creationId xmlns:a16="http://schemas.microsoft.com/office/drawing/2014/main" id="{F3785E3C-B9F3-5141-8DDE-6F39EC26C2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64614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0" name="Rectangle 633">
              <a:extLst>
                <a:ext uri="{FF2B5EF4-FFF2-40B4-BE49-F238E27FC236}">
                  <a16:creationId xmlns:a16="http://schemas.microsoft.com/office/drawing/2014/main" id="{9871B102-CB8D-1547-9B79-553289D2DBA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15938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1" name="Rectangle 634">
              <a:extLst>
                <a:ext uri="{FF2B5EF4-FFF2-40B4-BE49-F238E27FC236}">
                  <a16:creationId xmlns:a16="http://schemas.microsoft.com/office/drawing/2014/main" id="{18C24E3F-CDAB-D745-8AF0-99C0AD61A7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28107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2" name="Rectangle 635">
              <a:extLst>
                <a:ext uri="{FF2B5EF4-FFF2-40B4-BE49-F238E27FC236}">
                  <a16:creationId xmlns:a16="http://schemas.microsoft.com/office/drawing/2014/main" id="{8B36BE9B-28A9-8F4E-8CC1-DBA427F05D0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4245" y="240276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3" name="Rectangle 636">
              <a:extLst>
                <a:ext uri="{FF2B5EF4-FFF2-40B4-BE49-F238E27FC236}">
                  <a16:creationId xmlns:a16="http://schemas.microsoft.com/office/drawing/2014/main" id="{0D361F11-4813-504C-AFE1-264663E104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245" y="2524451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4" name="Rectangle 637">
              <a:extLst>
                <a:ext uri="{FF2B5EF4-FFF2-40B4-BE49-F238E27FC236}">
                  <a16:creationId xmlns:a16="http://schemas.microsoft.com/office/drawing/2014/main" id="{8C82B32F-41AB-8B41-A06C-F9D9353A3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55093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5" name="Rectangle 638">
              <a:extLst>
                <a:ext uri="{FF2B5EF4-FFF2-40B4-BE49-F238E27FC236}">
                  <a16:creationId xmlns:a16="http://schemas.microsoft.com/office/drawing/2014/main" id="{3956E174-7480-0C49-9C86-F6252CF5C6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79431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6" name="Rectangle 639">
              <a:extLst>
                <a:ext uri="{FF2B5EF4-FFF2-40B4-BE49-F238E27FC236}">
                  <a16:creationId xmlns:a16="http://schemas.microsoft.com/office/drawing/2014/main" id="{FCCA941E-7A7F-6A40-A415-2ACDC5CA8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67262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7" name="Rectangle 640">
              <a:extLst>
                <a:ext uri="{FF2B5EF4-FFF2-40B4-BE49-F238E27FC236}">
                  <a16:creationId xmlns:a16="http://schemas.microsoft.com/office/drawing/2014/main" id="{D3704DB7-CD34-3242-BD6D-BAAF6D80A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191600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588" name="Rectangle 641">
              <a:extLst>
                <a:ext uri="{FF2B5EF4-FFF2-40B4-BE49-F238E27FC236}">
                  <a16:creationId xmlns:a16="http://schemas.microsoft.com/office/drawing/2014/main" id="{DF0CE35C-C08A-9F4E-A723-1CCAEF18B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475" y="2037691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8" name="Group 1197">
            <a:extLst>
              <a:ext uri="{FF2B5EF4-FFF2-40B4-BE49-F238E27FC236}">
                <a16:creationId xmlns:a16="http://schemas.microsoft.com/office/drawing/2014/main" id="{5DF5FDE2-EE85-A944-924A-340AECB93F85}"/>
              </a:ext>
            </a:extLst>
          </p:cNvPr>
          <p:cNvGrpSpPr/>
          <p:nvPr/>
        </p:nvGrpSpPr>
        <p:grpSpPr>
          <a:xfrm>
            <a:off x="576376" y="3122729"/>
            <a:ext cx="811798" cy="1176337"/>
            <a:chOff x="576376" y="3122729"/>
            <a:chExt cx="811798" cy="1176337"/>
          </a:xfrm>
        </p:grpSpPr>
        <p:grpSp>
          <p:nvGrpSpPr>
            <p:cNvPr id="661" name="Group 336">
              <a:extLst>
                <a:ext uri="{FF2B5EF4-FFF2-40B4-BE49-F238E27FC236}">
                  <a16:creationId xmlns:a16="http://schemas.microsoft.com/office/drawing/2014/main" id="{CAB18EF5-F2C3-2B4E-B27F-0AD3288CDB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376" y="3122729"/>
              <a:ext cx="81180" cy="1176337"/>
              <a:chOff x="576" y="1008"/>
              <a:chExt cx="96" cy="1392"/>
            </a:xfrm>
          </p:grpSpPr>
          <p:sp>
            <p:nvSpPr>
              <p:cNvPr id="1171" name="Rectangle 337">
                <a:extLst>
                  <a:ext uri="{FF2B5EF4-FFF2-40B4-BE49-F238E27FC236}">
                    <a16:creationId xmlns:a16="http://schemas.microsoft.com/office/drawing/2014/main" id="{DEE3F262-D65C-AD41-A3F3-125A7924A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2" name="Rectangle 338">
                <a:extLst>
                  <a:ext uri="{FF2B5EF4-FFF2-40B4-BE49-F238E27FC236}">
                    <a16:creationId xmlns:a16="http://schemas.microsoft.com/office/drawing/2014/main" id="{C8A06216-E6AA-D74C-A489-8CC27F4234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3" name="Rectangle 339">
                <a:extLst>
                  <a:ext uri="{FF2B5EF4-FFF2-40B4-BE49-F238E27FC236}">
                    <a16:creationId xmlns:a16="http://schemas.microsoft.com/office/drawing/2014/main" id="{4C241E11-76C9-A846-A282-0EB8139BA5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4" name="Rectangle 340">
                <a:extLst>
                  <a:ext uri="{FF2B5EF4-FFF2-40B4-BE49-F238E27FC236}">
                    <a16:creationId xmlns:a16="http://schemas.microsoft.com/office/drawing/2014/main" id="{CBF1DB3E-622D-E44F-BCAB-23A28314E1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5" name="Rectangle 341">
                <a:extLst>
                  <a:ext uri="{FF2B5EF4-FFF2-40B4-BE49-F238E27FC236}">
                    <a16:creationId xmlns:a16="http://schemas.microsoft.com/office/drawing/2014/main" id="{902AFA2A-CFB1-E642-A1EC-FCEDD56B3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6" name="Rectangle 342">
                <a:extLst>
                  <a:ext uri="{FF2B5EF4-FFF2-40B4-BE49-F238E27FC236}">
                    <a16:creationId xmlns:a16="http://schemas.microsoft.com/office/drawing/2014/main" id="{89D8910E-9F31-6145-A03F-82E34D21EE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7" name="Rectangle 343">
                <a:extLst>
                  <a:ext uri="{FF2B5EF4-FFF2-40B4-BE49-F238E27FC236}">
                    <a16:creationId xmlns:a16="http://schemas.microsoft.com/office/drawing/2014/main" id="{13A9601B-068B-E344-92B6-6D3B262927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8" name="Rectangle 344">
                <a:extLst>
                  <a:ext uri="{FF2B5EF4-FFF2-40B4-BE49-F238E27FC236}">
                    <a16:creationId xmlns:a16="http://schemas.microsoft.com/office/drawing/2014/main" id="{0D2F1F3B-2541-5D4B-A661-8AA846EA7A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9" name="Rectangle 345">
                <a:extLst>
                  <a:ext uri="{FF2B5EF4-FFF2-40B4-BE49-F238E27FC236}">
                    <a16:creationId xmlns:a16="http://schemas.microsoft.com/office/drawing/2014/main" id="{FDE74043-D6CF-2B45-9184-AE75F4818D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80" name="Rectangle 346">
                <a:extLst>
                  <a:ext uri="{FF2B5EF4-FFF2-40B4-BE49-F238E27FC236}">
                    <a16:creationId xmlns:a16="http://schemas.microsoft.com/office/drawing/2014/main" id="{385CABEB-935C-964C-BE4D-2A0E543E08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2" name="Group 347">
              <a:extLst>
                <a:ext uri="{FF2B5EF4-FFF2-40B4-BE49-F238E27FC236}">
                  <a16:creationId xmlns:a16="http://schemas.microsoft.com/office/drawing/2014/main" id="{4D049BD9-B4DC-524A-9A34-621E766FC2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98146" y="3122729"/>
              <a:ext cx="81180" cy="1176337"/>
              <a:chOff x="720" y="1008"/>
              <a:chExt cx="96" cy="1392"/>
            </a:xfrm>
          </p:grpSpPr>
          <p:sp>
            <p:nvSpPr>
              <p:cNvPr id="1161" name="Rectangle 348">
                <a:extLst>
                  <a:ext uri="{FF2B5EF4-FFF2-40B4-BE49-F238E27FC236}">
                    <a16:creationId xmlns:a16="http://schemas.microsoft.com/office/drawing/2014/main" id="{89752F0E-67C5-2D4B-80BE-92B1FC4654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2" name="Rectangle 349">
                <a:extLst>
                  <a:ext uri="{FF2B5EF4-FFF2-40B4-BE49-F238E27FC236}">
                    <a16:creationId xmlns:a16="http://schemas.microsoft.com/office/drawing/2014/main" id="{EDD56C2A-C4CC-094F-A622-01D20CC1F0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3" name="Rectangle 350">
                <a:extLst>
                  <a:ext uri="{FF2B5EF4-FFF2-40B4-BE49-F238E27FC236}">
                    <a16:creationId xmlns:a16="http://schemas.microsoft.com/office/drawing/2014/main" id="{98D7933D-1427-BE4E-B381-471945D87F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4" name="Rectangle 351">
                <a:extLst>
                  <a:ext uri="{FF2B5EF4-FFF2-40B4-BE49-F238E27FC236}">
                    <a16:creationId xmlns:a16="http://schemas.microsoft.com/office/drawing/2014/main" id="{C4B60349-082C-0747-BA95-62F9A10CB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5" name="Rectangle 352">
                <a:extLst>
                  <a:ext uri="{FF2B5EF4-FFF2-40B4-BE49-F238E27FC236}">
                    <a16:creationId xmlns:a16="http://schemas.microsoft.com/office/drawing/2014/main" id="{70ABAB34-39ED-8442-8E54-91C22C970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6" name="Rectangle 353">
                <a:extLst>
                  <a:ext uri="{FF2B5EF4-FFF2-40B4-BE49-F238E27FC236}">
                    <a16:creationId xmlns:a16="http://schemas.microsoft.com/office/drawing/2014/main" id="{1FD3F60A-9DC8-1849-B03C-286AB3A40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7" name="Rectangle 354">
                <a:extLst>
                  <a:ext uri="{FF2B5EF4-FFF2-40B4-BE49-F238E27FC236}">
                    <a16:creationId xmlns:a16="http://schemas.microsoft.com/office/drawing/2014/main" id="{1DC9E128-5E90-AF4D-B66C-F6D7D72A6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8" name="Rectangle 355">
                <a:extLst>
                  <a:ext uri="{FF2B5EF4-FFF2-40B4-BE49-F238E27FC236}">
                    <a16:creationId xmlns:a16="http://schemas.microsoft.com/office/drawing/2014/main" id="{2FC99472-5244-8448-8869-78A5FD3A25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9" name="Rectangle 356">
                <a:extLst>
                  <a:ext uri="{FF2B5EF4-FFF2-40B4-BE49-F238E27FC236}">
                    <a16:creationId xmlns:a16="http://schemas.microsoft.com/office/drawing/2014/main" id="{4C34ACE4-D775-DE45-9ECF-965D6E4C9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70" name="Rectangle 357">
                <a:extLst>
                  <a:ext uri="{FF2B5EF4-FFF2-40B4-BE49-F238E27FC236}">
                    <a16:creationId xmlns:a16="http://schemas.microsoft.com/office/drawing/2014/main" id="{5FB99CD6-C1F9-4E41-A2B0-2F0719698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3" name="Group 358">
              <a:extLst>
                <a:ext uri="{FF2B5EF4-FFF2-40B4-BE49-F238E27FC236}">
                  <a16:creationId xmlns:a16="http://schemas.microsoft.com/office/drawing/2014/main" id="{701DF376-1421-AA40-BD95-30808F1144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9915" y="3122729"/>
              <a:ext cx="81180" cy="1176337"/>
              <a:chOff x="864" y="1008"/>
              <a:chExt cx="96" cy="1392"/>
            </a:xfrm>
          </p:grpSpPr>
          <p:sp>
            <p:nvSpPr>
              <p:cNvPr id="1151" name="Rectangle 359">
                <a:extLst>
                  <a:ext uri="{FF2B5EF4-FFF2-40B4-BE49-F238E27FC236}">
                    <a16:creationId xmlns:a16="http://schemas.microsoft.com/office/drawing/2014/main" id="{6657A53C-46AD-1148-AE9F-EAAEC26216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2" name="Rectangle 360">
                <a:extLst>
                  <a:ext uri="{FF2B5EF4-FFF2-40B4-BE49-F238E27FC236}">
                    <a16:creationId xmlns:a16="http://schemas.microsoft.com/office/drawing/2014/main" id="{A9066A65-0424-BC4A-8281-0FB7FA3689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3" name="Rectangle 361">
                <a:extLst>
                  <a:ext uri="{FF2B5EF4-FFF2-40B4-BE49-F238E27FC236}">
                    <a16:creationId xmlns:a16="http://schemas.microsoft.com/office/drawing/2014/main" id="{A9949BD3-9F7B-C641-95C5-0E4A19348C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4" name="Rectangle 362">
                <a:extLst>
                  <a:ext uri="{FF2B5EF4-FFF2-40B4-BE49-F238E27FC236}">
                    <a16:creationId xmlns:a16="http://schemas.microsoft.com/office/drawing/2014/main" id="{962E04E3-D814-6044-9AFC-7F7F6AAE6D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5" name="Rectangle 363">
                <a:extLst>
                  <a:ext uri="{FF2B5EF4-FFF2-40B4-BE49-F238E27FC236}">
                    <a16:creationId xmlns:a16="http://schemas.microsoft.com/office/drawing/2014/main" id="{FB37632D-0083-7947-BE82-178FF2BBC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6" name="Rectangle 364">
                <a:extLst>
                  <a:ext uri="{FF2B5EF4-FFF2-40B4-BE49-F238E27FC236}">
                    <a16:creationId xmlns:a16="http://schemas.microsoft.com/office/drawing/2014/main" id="{2EA7A404-9F2B-BB4F-B90F-06100E72A8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7" name="Rectangle 365">
                <a:extLst>
                  <a:ext uri="{FF2B5EF4-FFF2-40B4-BE49-F238E27FC236}">
                    <a16:creationId xmlns:a16="http://schemas.microsoft.com/office/drawing/2014/main" id="{E04A6F8A-2932-CA4E-A0E0-DF1DC7C196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8" name="Rectangle 366">
                <a:extLst>
                  <a:ext uri="{FF2B5EF4-FFF2-40B4-BE49-F238E27FC236}">
                    <a16:creationId xmlns:a16="http://schemas.microsoft.com/office/drawing/2014/main" id="{66BE6A9C-B761-F743-A1D4-AE28A12E3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9" name="Rectangle 367">
                <a:extLst>
                  <a:ext uri="{FF2B5EF4-FFF2-40B4-BE49-F238E27FC236}">
                    <a16:creationId xmlns:a16="http://schemas.microsoft.com/office/drawing/2014/main" id="{F62E8AB5-4BBA-474D-AB62-9DF073F938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60" name="Rectangle 368">
                <a:extLst>
                  <a:ext uri="{FF2B5EF4-FFF2-40B4-BE49-F238E27FC236}">
                    <a16:creationId xmlns:a16="http://schemas.microsoft.com/office/drawing/2014/main" id="{6746A3F6-98C4-2341-9DD6-BD233B57B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4" name="Group 369">
              <a:extLst>
                <a:ext uri="{FF2B5EF4-FFF2-40B4-BE49-F238E27FC236}">
                  <a16:creationId xmlns:a16="http://schemas.microsoft.com/office/drawing/2014/main" id="{38E6A12B-D26C-864F-9819-7D4356250E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1685" y="3122729"/>
              <a:ext cx="81180" cy="1176337"/>
              <a:chOff x="1008" y="1008"/>
              <a:chExt cx="96" cy="1392"/>
            </a:xfrm>
          </p:grpSpPr>
          <p:sp>
            <p:nvSpPr>
              <p:cNvPr id="1141" name="Rectangle 370">
                <a:extLst>
                  <a:ext uri="{FF2B5EF4-FFF2-40B4-BE49-F238E27FC236}">
                    <a16:creationId xmlns:a16="http://schemas.microsoft.com/office/drawing/2014/main" id="{FB127A2D-985F-6240-9091-BBFD007CA8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2" name="Rectangle 371">
                <a:extLst>
                  <a:ext uri="{FF2B5EF4-FFF2-40B4-BE49-F238E27FC236}">
                    <a16:creationId xmlns:a16="http://schemas.microsoft.com/office/drawing/2014/main" id="{C994202E-7B2F-324D-B003-8D2E1EBCA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3" name="Rectangle 372">
                <a:extLst>
                  <a:ext uri="{FF2B5EF4-FFF2-40B4-BE49-F238E27FC236}">
                    <a16:creationId xmlns:a16="http://schemas.microsoft.com/office/drawing/2014/main" id="{593265D5-1B6F-8F41-870B-8CE883284B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4" name="Rectangle 373">
                <a:extLst>
                  <a:ext uri="{FF2B5EF4-FFF2-40B4-BE49-F238E27FC236}">
                    <a16:creationId xmlns:a16="http://schemas.microsoft.com/office/drawing/2014/main" id="{C55FE944-5B4E-0846-B6FE-70C92E343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5" name="Rectangle 374">
                <a:extLst>
                  <a:ext uri="{FF2B5EF4-FFF2-40B4-BE49-F238E27FC236}">
                    <a16:creationId xmlns:a16="http://schemas.microsoft.com/office/drawing/2014/main" id="{657C4F65-5FBD-CF4C-A5A4-CCF46F278E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6" name="Rectangle 375">
                <a:extLst>
                  <a:ext uri="{FF2B5EF4-FFF2-40B4-BE49-F238E27FC236}">
                    <a16:creationId xmlns:a16="http://schemas.microsoft.com/office/drawing/2014/main" id="{FFC5A1AD-6997-D843-9818-C7B1A8561F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7" name="Rectangle 376">
                <a:extLst>
                  <a:ext uri="{FF2B5EF4-FFF2-40B4-BE49-F238E27FC236}">
                    <a16:creationId xmlns:a16="http://schemas.microsoft.com/office/drawing/2014/main" id="{0B8F74D6-3D09-814A-806B-379263966D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8" name="Rectangle 377">
                <a:extLst>
                  <a:ext uri="{FF2B5EF4-FFF2-40B4-BE49-F238E27FC236}">
                    <a16:creationId xmlns:a16="http://schemas.microsoft.com/office/drawing/2014/main" id="{6E232BED-CB63-FD4F-9E85-50E608E445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9" name="Rectangle 378">
                <a:extLst>
                  <a:ext uri="{FF2B5EF4-FFF2-40B4-BE49-F238E27FC236}">
                    <a16:creationId xmlns:a16="http://schemas.microsoft.com/office/drawing/2014/main" id="{440A4C0D-0BC6-7C4E-B8F7-3AA425BC43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50" name="Rectangle 379">
                <a:extLst>
                  <a:ext uri="{FF2B5EF4-FFF2-40B4-BE49-F238E27FC236}">
                    <a16:creationId xmlns:a16="http://schemas.microsoft.com/office/drawing/2014/main" id="{5C98616D-03DE-9043-8D7A-FAED27633A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665" name="Group 380">
              <a:extLst>
                <a:ext uri="{FF2B5EF4-FFF2-40B4-BE49-F238E27FC236}">
                  <a16:creationId xmlns:a16="http://schemas.microsoft.com/office/drawing/2014/main" id="{70164413-33DD-B449-9F85-44069EFD3E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3454" y="3122729"/>
              <a:ext cx="81180" cy="1176337"/>
              <a:chOff x="1152" y="1008"/>
              <a:chExt cx="96" cy="1392"/>
            </a:xfrm>
          </p:grpSpPr>
          <p:sp>
            <p:nvSpPr>
              <p:cNvPr id="1131" name="Rectangle 381">
                <a:extLst>
                  <a:ext uri="{FF2B5EF4-FFF2-40B4-BE49-F238E27FC236}">
                    <a16:creationId xmlns:a16="http://schemas.microsoft.com/office/drawing/2014/main" id="{FD5F391D-8AED-6D4C-B317-2868B2CFF2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2" name="Rectangle 382">
                <a:extLst>
                  <a:ext uri="{FF2B5EF4-FFF2-40B4-BE49-F238E27FC236}">
                    <a16:creationId xmlns:a16="http://schemas.microsoft.com/office/drawing/2014/main" id="{3997F4D4-EF1D-ED4D-8F2D-C11199C82E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3" name="Rectangle 383">
                <a:extLst>
                  <a:ext uri="{FF2B5EF4-FFF2-40B4-BE49-F238E27FC236}">
                    <a16:creationId xmlns:a16="http://schemas.microsoft.com/office/drawing/2014/main" id="{1A928618-1A40-2545-B47F-5FF9A23FC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4" name="Rectangle 384">
                <a:extLst>
                  <a:ext uri="{FF2B5EF4-FFF2-40B4-BE49-F238E27FC236}">
                    <a16:creationId xmlns:a16="http://schemas.microsoft.com/office/drawing/2014/main" id="{C3B6A5F0-BEED-D74C-B1A2-5AE2D1F1E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5" name="Rectangle 385">
                <a:extLst>
                  <a:ext uri="{FF2B5EF4-FFF2-40B4-BE49-F238E27FC236}">
                    <a16:creationId xmlns:a16="http://schemas.microsoft.com/office/drawing/2014/main" id="{C4C21CB5-FAAC-5E44-A2D7-CD15773F5F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6" name="Rectangle 386">
                <a:extLst>
                  <a:ext uri="{FF2B5EF4-FFF2-40B4-BE49-F238E27FC236}">
                    <a16:creationId xmlns:a16="http://schemas.microsoft.com/office/drawing/2014/main" id="{29266BF3-6178-184A-B901-4A6F32270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7" name="Rectangle 387">
                <a:extLst>
                  <a:ext uri="{FF2B5EF4-FFF2-40B4-BE49-F238E27FC236}">
                    <a16:creationId xmlns:a16="http://schemas.microsoft.com/office/drawing/2014/main" id="{0FD25737-DAA2-734F-8010-82CC8BFC4A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8" name="Rectangle 388">
                <a:extLst>
                  <a:ext uri="{FF2B5EF4-FFF2-40B4-BE49-F238E27FC236}">
                    <a16:creationId xmlns:a16="http://schemas.microsoft.com/office/drawing/2014/main" id="{E2F3BB44-98EE-824F-BDED-632A787784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9" name="Rectangle 389">
                <a:extLst>
                  <a:ext uri="{FF2B5EF4-FFF2-40B4-BE49-F238E27FC236}">
                    <a16:creationId xmlns:a16="http://schemas.microsoft.com/office/drawing/2014/main" id="{F55C95BE-057E-C244-8F98-DFC3122842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40" name="Rectangle 390">
                <a:extLst>
                  <a:ext uri="{FF2B5EF4-FFF2-40B4-BE49-F238E27FC236}">
                    <a16:creationId xmlns:a16="http://schemas.microsoft.com/office/drawing/2014/main" id="{FFA3D703-027B-A042-9F85-8C60A544CC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667" name="Rectangle 393">
              <a:extLst>
                <a:ext uri="{FF2B5EF4-FFF2-40B4-BE49-F238E27FC236}">
                  <a16:creationId xmlns:a16="http://schemas.microsoft.com/office/drawing/2014/main" id="{C45CCD36-8A50-C047-91B5-03F3A4A80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48779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4" name="Rectangle 400">
              <a:extLst>
                <a:ext uri="{FF2B5EF4-FFF2-40B4-BE49-F238E27FC236}">
                  <a16:creationId xmlns:a16="http://schemas.microsoft.com/office/drawing/2014/main" id="{C0374BF9-8433-0E4A-9E94-B0B467DF77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6" name="Rectangle 402">
              <a:extLst>
                <a:ext uri="{FF2B5EF4-FFF2-40B4-BE49-F238E27FC236}">
                  <a16:creationId xmlns:a16="http://schemas.microsoft.com/office/drawing/2014/main" id="{A8DFA65E-B624-654D-9D0D-A5FEC5BECD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7" name="Rectangle 403">
              <a:extLst>
                <a:ext uri="{FF2B5EF4-FFF2-40B4-BE49-F238E27FC236}">
                  <a16:creationId xmlns:a16="http://schemas.microsoft.com/office/drawing/2014/main" id="{DC3BB777-517F-8748-9EB9-8760E1D94D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8" name="Rectangle 404">
              <a:extLst>
                <a:ext uri="{FF2B5EF4-FFF2-40B4-BE49-F238E27FC236}">
                  <a16:creationId xmlns:a16="http://schemas.microsoft.com/office/drawing/2014/main" id="{6A4E4E85-8ED7-914B-9F1E-2857FA0A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9" name="Rectangle 405">
              <a:extLst>
                <a:ext uri="{FF2B5EF4-FFF2-40B4-BE49-F238E27FC236}">
                  <a16:creationId xmlns:a16="http://schemas.microsoft.com/office/drawing/2014/main" id="{B6886339-A238-4640-98D9-D584C1619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8" name="Rectangle 414">
              <a:extLst>
                <a:ext uri="{FF2B5EF4-FFF2-40B4-BE49-F238E27FC236}">
                  <a16:creationId xmlns:a16="http://schemas.microsoft.com/office/drawing/2014/main" id="{41DCDE2B-2D58-5648-B725-FAC672FBBA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9" name="Rectangle 415">
              <a:extLst>
                <a:ext uri="{FF2B5EF4-FFF2-40B4-BE49-F238E27FC236}">
                  <a16:creationId xmlns:a16="http://schemas.microsoft.com/office/drawing/2014/main" id="{9FC4ABAB-BA86-8344-B358-5FAC2EDA3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0" name="Rectangle 416">
              <a:extLst>
                <a:ext uri="{FF2B5EF4-FFF2-40B4-BE49-F238E27FC236}">
                  <a16:creationId xmlns:a16="http://schemas.microsoft.com/office/drawing/2014/main" id="{51B00742-CF3F-904F-A3C2-431CEEE1BF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1" name="Rectangle 417">
              <a:extLst>
                <a:ext uri="{FF2B5EF4-FFF2-40B4-BE49-F238E27FC236}">
                  <a16:creationId xmlns:a16="http://schemas.microsoft.com/office/drawing/2014/main" id="{B3F18F57-C2CF-D741-BFE3-F2AC5B913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336610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2" name="Rectangle 418">
              <a:extLst>
                <a:ext uri="{FF2B5EF4-FFF2-40B4-BE49-F238E27FC236}">
                  <a16:creationId xmlns:a16="http://schemas.microsoft.com/office/drawing/2014/main" id="{E7F14001-EBDC-7C4A-835B-3D76CA8BEA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21793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3" name="Rectangle 419">
              <a:extLst>
                <a:ext uri="{FF2B5EF4-FFF2-40B4-BE49-F238E27FC236}">
                  <a16:creationId xmlns:a16="http://schemas.microsoft.com/office/drawing/2014/main" id="{37504E9F-9A2E-DF4C-B006-3C4454408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4" name="Rectangle 420">
              <a:extLst>
                <a:ext uri="{FF2B5EF4-FFF2-40B4-BE49-F238E27FC236}">
                  <a16:creationId xmlns:a16="http://schemas.microsoft.com/office/drawing/2014/main" id="{4410F62C-6F7A-F04C-BF02-82BDE7ECC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9" name="Rectangle 425">
              <a:extLst>
                <a:ext uri="{FF2B5EF4-FFF2-40B4-BE49-F238E27FC236}">
                  <a16:creationId xmlns:a16="http://schemas.microsoft.com/office/drawing/2014/main" id="{7626C164-D73F-8249-A314-04E06E6CD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09624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6" name="Rectangle 432">
              <a:extLst>
                <a:ext uri="{FF2B5EF4-FFF2-40B4-BE49-F238E27FC236}">
                  <a16:creationId xmlns:a16="http://schemas.microsoft.com/office/drawing/2014/main" id="{9AC35C71-9A3B-E44D-8639-86D74979B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5224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7" name="Rectangle 433">
              <a:extLst>
                <a:ext uri="{FF2B5EF4-FFF2-40B4-BE49-F238E27FC236}">
                  <a16:creationId xmlns:a16="http://schemas.microsoft.com/office/drawing/2014/main" id="{028E2D14-2B8F-3045-8028-55FDE95A5C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8" name="Rectangle 434">
              <a:extLst>
                <a:ext uri="{FF2B5EF4-FFF2-40B4-BE49-F238E27FC236}">
                  <a16:creationId xmlns:a16="http://schemas.microsoft.com/office/drawing/2014/main" id="{E1DCA366-3528-4848-B2AC-E681E769F50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9" name="Rectangle 435">
              <a:extLst>
                <a:ext uri="{FF2B5EF4-FFF2-40B4-BE49-F238E27FC236}">
                  <a16:creationId xmlns:a16="http://schemas.microsoft.com/office/drawing/2014/main" id="{E820B619-17B5-F44B-B7F2-2BD47E6952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0" name="Rectangle 436">
              <a:extLst>
                <a:ext uri="{FF2B5EF4-FFF2-40B4-BE49-F238E27FC236}">
                  <a16:creationId xmlns:a16="http://schemas.microsoft.com/office/drawing/2014/main" id="{70833181-B1D1-0342-B5C3-E96C545F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6994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3" name="Rectangle 439">
              <a:extLst>
                <a:ext uri="{FF2B5EF4-FFF2-40B4-BE49-F238E27FC236}">
                  <a16:creationId xmlns:a16="http://schemas.microsoft.com/office/drawing/2014/main" id="{3F0A9D20-F15F-784A-A3F1-8323BE8C10D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306994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7" name="Group 1196">
            <a:extLst>
              <a:ext uri="{FF2B5EF4-FFF2-40B4-BE49-F238E27FC236}">
                <a16:creationId xmlns:a16="http://schemas.microsoft.com/office/drawing/2014/main" id="{C0FAA157-2283-6449-BCD1-F9CF0BFB2058}"/>
              </a:ext>
            </a:extLst>
          </p:cNvPr>
          <p:cNvGrpSpPr/>
          <p:nvPr/>
        </p:nvGrpSpPr>
        <p:grpSpPr>
          <a:xfrm>
            <a:off x="1790135" y="3122729"/>
            <a:ext cx="811798" cy="1176337"/>
            <a:chOff x="1747753" y="3122729"/>
            <a:chExt cx="811798" cy="1176337"/>
          </a:xfrm>
        </p:grpSpPr>
        <p:sp>
          <p:nvSpPr>
            <p:cNvPr id="666" name="Rectangle 392">
              <a:extLst>
                <a:ext uri="{FF2B5EF4-FFF2-40B4-BE49-F238E27FC236}">
                  <a16:creationId xmlns:a16="http://schemas.microsoft.com/office/drawing/2014/main" id="{DB16E799-46C8-0643-8AC2-F1C605786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8" name="Rectangle 394">
              <a:extLst>
                <a:ext uri="{FF2B5EF4-FFF2-40B4-BE49-F238E27FC236}">
                  <a16:creationId xmlns:a16="http://schemas.microsoft.com/office/drawing/2014/main" id="{FA26042A-6B94-5E4B-A7FB-88D8B8D859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69" name="Rectangle 395">
              <a:extLst>
                <a:ext uri="{FF2B5EF4-FFF2-40B4-BE49-F238E27FC236}">
                  <a16:creationId xmlns:a16="http://schemas.microsoft.com/office/drawing/2014/main" id="{AACF87C1-BD8D-884F-95BB-2A9D055BC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0" name="Rectangle 396">
              <a:extLst>
                <a:ext uri="{FF2B5EF4-FFF2-40B4-BE49-F238E27FC236}">
                  <a16:creationId xmlns:a16="http://schemas.microsoft.com/office/drawing/2014/main" id="{E15C3B71-368B-AB42-B83E-8F33980E6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1" name="Rectangle 397">
              <a:extLst>
                <a:ext uri="{FF2B5EF4-FFF2-40B4-BE49-F238E27FC236}">
                  <a16:creationId xmlns:a16="http://schemas.microsoft.com/office/drawing/2014/main" id="{9A7BDAF2-4352-9B4E-BE42-020BFFCFE2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2" name="Rectangle 398">
              <a:extLst>
                <a:ext uri="{FF2B5EF4-FFF2-40B4-BE49-F238E27FC236}">
                  <a16:creationId xmlns:a16="http://schemas.microsoft.com/office/drawing/2014/main" id="{1383DBB3-FDD8-5948-B23A-031DC8BAB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3" name="Rectangle 399">
              <a:extLst>
                <a:ext uri="{FF2B5EF4-FFF2-40B4-BE49-F238E27FC236}">
                  <a16:creationId xmlns:a16="http://schemas.microsoft.com/office/drawing/2014/main" id="{7159590D-FE0F-B646-BC10-48F50408D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75" name="Rectangle 401">
              <a:extLst>
                <a:ext uri="{FF2B5EF4-FFF2-40B4-BE49-F238E27FC236}">
                  <a16:creationId xmlns:a16="http://schemas.microsoft.com/office/drawing/2014/main" id="{E99A079A-5898-1D4E-B36C-C87CEC235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0" name="Rectangle 406">
              <a:extLst>
                <a:ext uri="{FF2B5EF4-FFF2-40B4-BE49-F238E27FC236}">
                  <a16:creationId xmlns:a16="http://schemas.microsoft.com/office/drawing/2014/main" id="{647489D5-5FAF-3841-92F1-B724939B1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1" name="Rectangle 407">
              <a:extLst>
                <a:ext uri="{FF2B5EF4-FFF2-40B4-BE49-F238E27FC236}">
                  <a16:creationId xmlns:a16="http://schemas.microsoft.com/office/drawing/2014/main" id="{319516E3-A925-2B49-BBDE-184EF095C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2" name="Rectangle 408">
              <a:extLst>
                <a:ext uri="{FF2B5EF4-FFF2-40B4-BE49-F238E27FC236}">
                  <a16:creationId xmlns:a16="http://schemas.microsoft.com/office/drawing/2014/main" id="{31689DC0-8F04-EE40-A6F6-5CE39EBF2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3" name="Rectangle 409">
              <a:extLst>
                <a:ext uri="{FF2B5EF4-FFF2-40B4-BE49-F238E27FC236}">
                  <a16:creationId xmlns:a16="http://schemas.microsoft.com/office/drawing/2014/main" id="{46906A11-E205-B040-AF10-C9FB3DA04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4" name="Rectangle 410">
              <a:extLst>
                <a:ext uri="{FF2B5EF4-FFF2-40B4-BE49-F238E27FC236}">
                  <a16:creationId xmlns:a16="http://schemas.microsoft.com/office/drawing/2014/main" id="{50FAE6DD-6A44-1E4D-8EA3-D18322313F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5" name="Rectangle 411">
              <a:extLst>
                <a:ext uri="{FF2B5EF4-FFF2-40B4-BE49-F238E27FC236}">
                  <a16:creationId xmlns:a16="http://schemas.microsoft.com/office/drawing/2014/main" id="{98B979F0-EF63-C548-A851-EB768D144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6" name="Rectangle 412">
              <a:extLst>
                <a:ext uri="{FF2B5EF4-FFF2-40B4-BE49-F238E27FC236}">
                  <a16:creationId xmlns:a16="http://schemas.microsoft.com/office/drawing/2014/main" id="{56C44695-0B7A-724F-8615-1DF0AE1EC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87" name="Rectangle 413">
              <a:extLst>
                <a:ext uri="{FF2B5EF4-FFF2-40B4-BE49-F238E27FC236}">
                  <a16:creationId xmlns:a16="http://schemas.microsoft.com/office/drawing/2014/main" id="{3BE05563-DB23-3242-8ACE-D5D85E4E21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5" name="Rectangle 421">
              <a:extLst>
                <a:ext uri="{FF2B5EF4-FFF2-40B4-BE49-F238E27FC236}">
                  <a16:creationId xmlns:a16="http://schemas.microsoft.com/office/drawing/2014/main" id="{D5CBAA20-E485-C746-9A37-BCA4553F19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6" name="Rectangle 422">
              <a:extLst>
                <a:ext uri="{FF2B5EF4-FFF2-40B4-BE49-F238E27FC236}">
                  <a16:creationId xmlns:a16="http://schemas.microsoft.com/office/drawing/2014/main" id="{D925DE3A-D016-E24D-AEFB-7BCE199A1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7" name="Rectangle 423">
              <a:extLst>
                <a:ext uri="{FF2B5EF4-FFF2-40B4-BE49-F238E27FC236}">
                  <a16:creationId xmlns:a16="http://schemas.microsoft.com/office/drawing/2014/main" id="{57394A30-DEDC-C94F-80E4-A7C450801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698" name="Rectangle 424">
              <a:extLst>
                <a:ext uri="{FF2B5EF4-FFF2-40B4-BE49-F238E27FC236}">
                  <a16:creationId xmlns:a16="http://schemas.microsoft.com/office/drawing/2014/main" id="{6C35CA7F-ECC4-2D4A-9096-04E9F6939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0" name="Rectangle 426">
              <a:extLst>
                <a:ext uri="{FF2B5EF4-FFF2-40B4-BE49-F238E27FC236}">
                  <a16:creationId xmlns:a16="http://schemas.microsoft.com/office/drawing/2014/main" id="{AF586C73-417A-1E4E-BF3D-ECF07EDA2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1" name="Rectangle 427">
              <a:extLst>
                <a:ext uri="{FF2B5EF4-FFF2-40B4-BE49-F238E27FC236}">
                  <a16:creationId xmlns:a16="http://schemas.microsoft.com/office/drawing/2014/main" id="{454A5178-F5B8-244B-9D2C-B8532D8E2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9523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2" name="Rectangle 428">
              <a:extLst>
                <a:ext uri="{FF2B5EF4-FFF2-40B4-BE49-F238E27FC236}">
                  <a16:creationId xmlns:a16="http://schemas.microsoft.com/office/drawing/2014/main" id="{A205EBFB-F554-3A44-806F-1BFDEAE221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3" name="Rectangle 429">
              <a:extLst>
                <a:ext uri="{FF2B5EF4-FFF2-40B4-BE49-F238E27FC236}">
                  <a16:creationId xmlns:a16="http://schemas.microsoft.com/office/drawing/2014/main" id="{CF216B09-11CD-FE49-BEB8-FB4E64EFFC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4" name="Rectangle 430">
              <a:extLst>
                <a:ext uri="{FF2B5EF4-FFF2-40B4-BE49-F238E27FC236}">
                  <a16:creationId xmlns:a16="http://schemas.microsoft.com/office/drawing/2014/main" id="{CD61836E-5E95-3A46-86CF-E867409160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05" name="Rectangle 431">
              <a:extLst>
                <a:ext uri="{FF2B5EF4-FFF2-40B4-BE49-F238E27FC236}">
                  <a16:creationId xmlns:a16="http://schemas.microsoft.com/office/drawing/2014/main" id="{DB7F68AB-186B-3D42-92CF-1A0061EAC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7753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1" name="Rectangle 437">
              <a:extLst>
                <a:ext uri="{FF2B5EF4-FFF2-40B4-BE49-F238E27FC236}">
                  <a16:creationId xmlns:a16="http://schemas.microsoft.com/office/drawing/2014/main" id="{680D6BEF-9322-B043-B778-ACB9B872F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2" name="Rectangle 438">
              <a:extLst>
                <a:ext uri="{FF2B5EF4-FFF2-40B4-BE49-F238E27FC236}">
                  <a16:creationId xmlns:a16="http://schemas.microsoft.com/office/drawing/2014/main" id="{94DD7DB5-6B77-B344-BCE1-46CFD9E6F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4" name="Rectangle 440">
              <a:extLst>
                <a:ext uri="{FF2B5EF4-FFF2-40B4-BE49-F238E27FC236}">
                  <a16:creationId xmlns:a16="http://schemas.microsoft.com/office/drawing/2014/main" id="{F68D78B6-4FD8-924E-ABE2-2E77996F8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5" name="Rectangle 441">
              <a:extLst>
                <a:ext uri="{FF2B5EF4-FFF2-40B4-BE49-F238E27FC236}">
                  <a16:creationId xmlns:a16="http://schemas.microsoft.com/office/drawing/2014/main" id="{5A8D7DE6-CD99-F546-B712-3FAAD65E1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1293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0" name="Rectangle 446">
              <a:extLst>
                <a:ext uri="{FF2B5EF4-FFF2-40B4-BE49-F238E27FC236}">
                  <a16:creationId xmlns:a16="http://schemas.microsoft.com/office/drawing/2014/main" id="{5BB429FE-F611-C84B-BEAA-27718388F2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1" name="Rectangle 447">
              <a:extLst>
                <a:ext uri="{FF2B5EF4-FFF2-40B4-BE49-F238E27FC236}">
                  <a16:creationId xmlns:a16="http://schemas.microsoft.com/office/drawing/2014/main" id="{9F2A5138-32FC-6E4B-A124-BD5A9F44CC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2" name="Rectangle 448">
              <a:extLst>
                <a:ext uri="{FF2B5EF4-FFF2-40B4-BE49-F238E27FC236}">
                  <a16:creationId xmlns:a16="http://schemas.microsoft.com/office/drawing/2014/main" id="{54E5EF68-22E9-A048-BBDC-0244EA2937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3" name="Rectangle 449">
              <a:extLst>
                <a:ext uri="{FF2B5EF4-FFF2-40B4-BE49-F238E27FC236}">
                  <a16:creationId xmlns:a16="http://schemas.microsoft.com/office/drawing/2014/main" id="{3DE057EA-6653-8644-803A-5B78F5F25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4" name="Rectangle 450">
              <a:extLst>
                <a:ext uri="{FF2B5EF4-FFF2-40B4-BE49-F238E27FC236}">
                  <a16:creationId xmlns:a16="http://schemas.microsoft.com/office/drawing/2014/main" id="{9706FB76-38D7-504E-BB7F-E722E0C76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5" name="Rectangle 451">
              <a:extLst>
                <a:ext uri="{FF2B5EF4-FFF2-40B4-BE49-F238E27FC236}">
                  <a16:creationId xmlns:a16="http://schemas.microsoft.com/office/drawing/2014/main" id="{7A552DB3-0100-E545-AD19-25AC4B953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6" name="Rectangle 452">
              <a:extLst>
                <a:ext uri="{FF2B5EF4-FFF2-40B4-BE49-F238E27FC236}">
                  <a16:creationId xmlns:a16="http://schemas.microsoft.com/office/drawing/2014/main" id="{50C2BEA1-663E-C646-BF3E-DDC38D523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7" name="Rectangle 453">
              <a:extLst>
                <a:ext uri="{FF2B5EF4-FFF2-40B4-BE49-F238E27FC236}">
                  <a16:creationId xmlns:a16="http://schemas.microsoft.com/office/drawing/2014/main" id="{B7CE63D2-EA7F-654A-AECC-424901FD54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8" name="Rectangle 454">
              <a:extLst>
                <a:ext uri="{FF2B5EF4-FFF2-40B4-BE49-F238E27FC236}">
                  <a16:creationId xmlns:a16="http://schemas.microsoft.com/office/drawing/2014/main" id="{D899A5CD-5BA0-A642-94E4-F033885E0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29" name="Rectangle 455">
              <a:extLst>
                <a:ext uri="{FF2B5EF4-FFF2-40B4-BE49-F238E27FC236}">
                  <a16:creationId xmlns:a16="http://schemas.microsoft.com/office/drawing/2014/main" id="{B985D2FE-4751-BC49-AEC1-4742AEE49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0" name="Rectangle 456">
              <a:extLst>
                <a:ext uri="{FF2B5EF4-FFF2-40B4-BE49-F238E27FC236}">
                  <a16:creationId xmlns:a16="http://schemas.microsoft.com/office/drawing/2014/main" id="{99EF1C33-522D-7E46-BA35-798013BA7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1" name="Rectangle 457">
              <a:extLst>
                <a:ext uri="{FF2B5EF4-FFF2-40B4-BE49-F238E27FC236}">
                  <a16:creationId xmlns:a16="http://schemas.microsoft.com/office/drawing/2014/main" id="{A7934CC1-8740-1140-8F9F-CB8EB0BA2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2" name="Rectangle 458">
              <a:extLst>
                <a:ext uri="{FF2B5EF4-FFF2-40B4-BE49-F238E27FC236}">
                  <a16:creationId xmlns:a16="http://schemas.microsoft.com/office/drawing/2014/main" id="{2815A84A-8F54-C241-B7EA-05D1749F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3" name="Rectangle 459">
              <a:extLst>
                <a:ext uri="{FF2B5EF4-FFF2-40B4-BE49-F238E27FC236}">
                  <a16:creationId xmlns:a16="http://schemas.microsoft.com/office/drawing/2014/main" id="{7D0B3FF0-80E1-7F4C-80FD-DFFC5C97F1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3062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4" name="Rectangle 460">
              <a:extLst>
                <a:ext uri="{FF2B5EF4-FFF2-40B4-BE49-F238E27FC236}">
                  <a16:creationId xmlns:a16="http://schemas.microsoft.com/office/drawing/2014/main" id="{CD96DE56-3315-F74E-BBAB-39FD715BCE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12272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5" name="Rectangle 461">
              <a:extLst>
                <a:ext uri="{FF2B5EF4-FFF2-40B4-BE49-F238E27FC236}">
                  <a16:creationId xmlns:a16="http://schemas.microsoft.com/office/drawing/2014/main" id="{F95C5588-8A26-5442-B00C-BC9F2C720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24441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6" name="Rectangle 462">
              <a:extLst>
                <a:ext uri="{FF2B5EF4-FFF2-40B4-BE49-F238E27FC236}">
                  <a16:creationId xmlns:a16="http://schemas.microsoft.com/office/drawing/2014/main" id="{06A2840E-5750-5241-9B9C-09C046767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36610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7" name="Rectangle 463">
              <a:extLst>
                <a:ext uri="{FF2B5EF4-FFF2-40B4-BE49-F238E27FC236}">
                  <a16:creationId xmlns:a16="http://schemas.microsoft.com/office/drawing/2014/main" id="{C209A43E-EFAA-7743-9646-C4EB42CD0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8" name="Rectangle 464">
              <a:extLst>
                <a:ext uri="{FF2B5EF4-FFF2-40B4-BE49-F238E27FC236}">
                  <a16:creationId xmlns:a16="http://schemas.microsoft.com/office/drawing/2014/main" id="{73880AB2-A636-FB48-87F8-F1285952D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39" name="Rectangle 465">
              <a:extLst>
                <a:ext uri="{FF2B5EF4-FFF2-40B4-BE49-F238E27FC236}">
                  <a16:creationId xmlns:a16="http://schemas.microsoft.com/office/drawing/2014/main" id="{8639EA7E-6FE8-0E44-8F7D-B8035F007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48779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3" name="Rectangle 509">
              <a:extLst>
                <a:ext uri="{FF2B5EF4-FFF2-40B4-BE49-F238E27FC236}">
                  <a16:creationId xmlns:a16="http://schemas.microsoft.com/office/drawing/2014/main" id="{9DEB908F-75FE-894F-ABDF-8D04680A188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4" name="Rectangle 510">
              <a:extLst>
                <a:ext uri="{FF2B5EF4-FFF2-40B4-BE49-F238E27FC236}">
                  <a16:creationId xmlns:a16="http://schemas.microsoft.com/office/drawing/2014/main" id="{4735D26E-FA33-394F-ABA4-99067291896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5" name="Rectangle 511">
              <a:extLst>
                <a:ext uri="{FF2B5EF4-FFF2-40B4-BE49-F238E27FC236}">
                  <a16:creationId xmlns:a16="http://schemas.microsoft.com/office/drawing/2014/main" id="{DA0ACD43-118F-CD44-92B5-A010A9D95A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6" name="Rectangle 512">
              <a:extLst>
                <a:ext uri="{FF2B5EF4-FFF2-40B4-BE49-F238E27FC236}">
                  <a16:creationId xmlns:a16="http://schemas.microsoft.com/office/drawing/2014/main" id="{B90E00C5-EB88-734F-9C08-CC2A8B2045C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7" name="Rectangle 513">
              <a:extLst>
                <a:ext uri="{FF2B5EF4-FFF2-40B4-BE49-F238E27FC236}">
                  <a16:creationId xmlns:a16="http://schemas.microsoft.com/office/drawing/2014/main" id="{C6420C9E-5B55-ED46-8FE8-D18138182FD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8" name="Rectangle 514">
              <a:extLst>
                <a:ext uri="{FF2B5EF4-FFF2-40B4-BE49-F238E27FC236}">
                  <a16:creationId xmlns:a16="http://schemas.microsoft.com/office/drawing/2014/main" id="{42329769-4664-5E4E-AE20-E9E8418ACC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9" name="Rectangle 515">
              <a:extLst>
                <a:ext uri="{FF2B5EF4-FFF2-40B4-BE49-F238E27FC236}">
                  <a16:creationId xmlns:a16="http://schemas.microsoft.com/office/drawing/2014/main" id="{3CEB900A-A2E5-9746-A276-A81E3E3A245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0" name="Rectangle 516">
              <a:extLst>
                <a:ext uri="{FF2B5EF4-FFF2-40B4-BE49-F238E27FC236}">
                  <a16:creationId xmlns:a16="http://schemas.microsoft.com/office/drawing/2014/main" id="{D3119B83-CDB2-024D-956B-6D46A6F6B5B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56601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1" name="Rectangle 517">
              <a:extLst>
                <a:ext uri="{FF2B5EF4-FFF2-40B4-BE49-F238E27FC236}">
                  <a16:creationId xmlns:a16="http://schemas.microsoft.com/office/drawing/2014/main" id="{18323F0B-F739-BB43-9F03-08EF0B1360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6601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2" name="Rectangle 518">
              <a:extLst>
                <a:ext uri="{FF2B5EF4-FFF2-40B4-BE49-F238E27FC236}">
                  <a16:creationId xmlns:a16="http://schemas.microsoft.com/office/drawing/2014/main" id="{CE521A8D-3441-A745-8F32-97D1F04B406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3" name="Rectangle 519">
              <a:extLst>
                <a:ext uri="{FF2B5EF4-FFF2-40B4-BE49-F238E27FC236}">
                  <a16:creationId xmlns:a16="http://schemas.microsoft.com/office/drawing/2014/main" id="{6B0440EE-D2C6-0047-83CD-830F7937EA8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4" name="Rectangle 520">
              <a:extLst>
                <a:ext uri="{FF2B5EF4-FFF2-40B4-BE49-F238E27FC236}">
                  <a16:creationId xmlns:a16="http://schemas.microsoft.com/office/drawing/2014/main" id="{A252F873-F997-7945-99ED-E0E68DCE86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5" name="Rectangle 521">
              <a:extLst>
                <a:ext uri="{FF2B5EF4-FFF2-40B4-BE49-F238E27FC236}">
                  <a16:creationId xmlns:a16="http://schemas.microsoft.com/office/drawing/2014/main" id="{4C3C6C84-341D-CC43-8070-9D058D861AE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234832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6" name="Rectangle 522">
              <a:extLst>
                <a:ext uri="{FF2B5EF4-FFF2-40B4-BE49-F238E27FC236}">
                  <a16:creationId xmlns:a16="http://schemas.microsoft.com/office/drawing/2014/main" id="{00A6023A-E4A7-F042-9585-1C74AEFB8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832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3" name="Rectangle 529">
              <a:extLst>
                <a:ext uri="{FF2B5EF4-FFF2-40B4-BE49-F238E27FC236}">
                  <a16:creationId xmlns:a16="http://schemas.microsoft.com/office/drawing/2014/main" id="{063BC105-CBF3-0C4B-BE44-E5431634E60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97455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4" name="Rectangle 530">
              <a:extLst>
                <a:ext uri="{FF2B5EF4-FFF2-40B4-BE49-F238E27FC236}">
                  <a16:creationId xmlns:a16="http://schemas.microsoft.com/office/drawing/2014/main" id="{C706CA83-8E0D-A045-882A-6D25990AD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409624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5" name="Rectangle 531">
              <a:extLst>
                <a:ext uri="{FF2B5EF4-FFF2-40B4-BE49-F238E27FC236}">
                  <a16:creationId xmlns:a16="http://schemas.microsoft.com/office/drawing/2014/main" id="{03AE3E29-F85E-CB44-B377-5A6EBC50D6A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421793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7" name="Rectangle 533">
              <a:extLst>
                <a:ext uri="{FF2B5EF4-FFF2-40B4-BE49-F238E27FC236}">
                  <a16:creationId xmlns:a16="http://schemas.microsoft.com/office/drawing/2014/main" id="{C95EA3EC-1ACF-4245-A2A6-8A66FB4E8A2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478371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8" name="Rectangle 534">
              <a:extLst>
                <a:ext uri="{FF2B5EF4-FFF2-40B4-BE49-F238E27FC236}">
                  <a16:creationId xmlns:a16="http://schemas.microsoft.com/office/drawing/2014/main" id="{3F17A153-62A8-994F-A995-041ADD1FFA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9" name="Rectangle 535">
              <a:extLst>
                <a:ext uri="{FF2B5EF4-FFF2-40B4-BE49-F238E27FC236}">
                  <a16:creationId xmlns:a16="http://schemas.microsoft.com/office/drawing/2014/main" id="{E3A378AA-681F-AE4F-9051-1861C1CB2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8371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6" name="Group 1195">
            <a:extLst>
              <a:ext uri="{FF2B5EF4-FFF2-40B4-BE49-F238E27FC236}">
                <a16:creationId xmlns:a16="http://schemas.microsoft.com/office/drawing/2014/main" id="{1339401E-603D-FA42-9FD9-F1651BAF76DE}"/>
              </a:ext>
            </a:extLst>
          </p:cNvPr>
          <p:cNvGrpSpPr/>
          <p:nvPr/>
        </p:nvGrpSpPr>
        <p:grpSpPr>
          <a:xfrm>
            <a:off x="3003894" y="3122729"/>
            <a:ext cx="814565" cy="1176337"/>
            <a:chOff x="2887230" y="3122729"/>
            <a:chExt cx="814565" cy="1176337"/>
          </a:xfrm>
        </p:grpSpPr>
        <p:sp>
          <p:nvSpPr>
            <p:cNvPr id="716" name="Rectangle 442">
              <a:extLst>
                <a:ext uri="{FF2B5EF4-FFF2-40B4-BE49-F238E27FC236}">
                  <a16:creationId xmlns:a16="http://schemas.microsoft.com/office/drawing/2014/main" id="{442FA747-E972-6346-8C3E-563BA5282F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73117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7" name="Rectangle 443">
              <a:extLst>
                <a:ext uri="{FF2B5EF4-FFF2-40B4-BE49-F238E27FC236}">
                  <a16:creationId xmlns:a16="http://schemas.microsoft.com/office/drawing/2014/main" id="{19D5363E-5209-3C45-AB4E-BDAF56838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97455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8" name="Rectangle 444">
              <a:extLst>
                <a:ext uri="{FF2B5EF4-FFF2-40B4-BE49-F238E27FC236}">
                  <a16:creationId xmlns:a16="http://schemas.microsoft.com/office/drawing/2014/main" id="{E7CED594-142E-A047-A9E8-2AFCC71CD2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09624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19" name="Rectangle 445">
              <a:extLst>
                <a:ext uri="{FF2B5EF4-FFF2-40B4-BE49-F238E27FC236}">
                  <a16:creationId xmlns:a16="http://schemas.microsoft.com/office/drawing/2014/main" id="{1261CDB4-E01D-C045-AE14-B711BFA616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0" name="Rectangle 466">
              <a:extLst>
                <a:ext uri="{FF2B5EF4-FFF2-40B4-BE49-F238E27FC236}">
                  <a16:creationId xmlns:a16="http://schemas.microsoft.com/office/drawing/2014/main" id="{10B226E1-77A2-A040-9A0A-3CE47FF693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36610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1" name="Rectangle 467">
              <a:extLst>
                <a:ext uri="{FF2B5EF4-FFF2-40B4-BE49-F238E27FC236}">
                  <a16:creationId xmlns:a16="http://schemas.microsoft.com/office/drawing/2014/main" id="{D259166A-D7C6-1746-A6C0-F004EB57BB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48779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2" name="Rectangle 468">
              <a:extLst>
                <a:ext uri="{FF2B5EF4-FFF2-40B4-BE49-F238E27FC236}">
                  <a16:creationId xmlns:a16="http://schemas.microsoft.com/office/drawing/2014/main" id="{FCE30622-B210-B24F-B590-82810773B6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60948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3" name="Rectangle 469">
              <a:extLst>
                <a:ext uri="{FF2B5EF4-FFF2-40B4-BE49-F238E27FC236}">
                  <a16:creationId xmlns:a16="http://schemas.microsoft.com/office/drawing/2014/main" id="{CD0812A9-F91C-D047-8338-2DAEDF29E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09624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4" name="Rectangle 470">
              <a:extLst>
                <a:ext uri="{FF2B5EF4-FFF2-40B4-BE49-F238E27FC236}">
                  <a16:creationId xmlns:a16="http://schemas.microsoft.com/office/drawing/2014/main" id="{40624596-4807-2C4D-BECB-E434A988A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421793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5" name="Rectangle 471">
              <a:extLst>
                <a:ext uri="{FF2B5EF4-FFF2-40B4-BE49-F238E27FC236}">
                  <a16:creationId xmlns:a16="http://schemas.microsoft.com/office/drawing/2014/main" id="{C48201A3-B2FC-3948-9EB8-8260E91F5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97455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6" name="Rectangle 472">
              <a:extLst>
                <a:ext uri="{FF2B5EF4-FFF2-40B4-BE49-F238E27FC236}">
                  <a16:creationId xmlns:a16="http://schemas.microsoft.com/office/drawing/2014/main" id="{83B2E2FC-B45A-1046-AADB-6A704FC84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12272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7" name="Rectangle 473">
              <a:extLst>
                <a:ext uri="{FF2B5EF4-FFF2-40B4-BE49-F238E27FC236}">
                  <a16:creationId xmlns:a16="http://schemas.microsoft.com/office/drawing/2014/main" id="{03D4ED1D-308F-ED4F-9095-338CFB3A7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3244419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8" name="Rectangle 474">
              <a:extLst>
                <a:ext uri="{FF2B5EF4-FFF2-40B4-BE49-F238E27FC236}">
                  <a16:creationId xmlns:a16="http://schemas.microsoft.com/office/drawing/2014/main" id="{FFE9ACC3-7BE1-6349-A4B8-F47650CB758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97455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49" name="Rectangle 475">
              <a:extLst>
                <a:ext uri="{FF2B5EF4-FFF2-40B4-BE49-F238E27FC236}">
                  <a16:creationId xmlns:a16="http://schemas.microsoft.com/office/drawing/2014/main" id="{04E7B3EE-7F64-3741-ADC2-45A27BC810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409624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0" name="Rectangle 478">
              <a:extLst>
                <a:ext uri="{FF2B5EF4-FFF2-40B4-BE49-F238E27FC236}">
                  <a16:creationId xmlns:a16="http://schemas.microsoft.com/office/drawing/2014/main" id="{0AAA65CD-8FEC-094D-B6DA-8E7D1DF0554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373117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1" name="Rectangle 479">
              <a:extLst>
                <a:ext uri="{FF2B5EF4-FFF2-40B4-BE49-F238E27FC236}">
                  <a16:creationId xmlns:a16="http://schemas.microsoft.com/office/drawing/2014/main" id="{B5C3DABA-A0FC-2D41-8794-279CE4F0F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85286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52" name="Rectangle 482">
              <a:extLst>
                <a:ext uri="{FF2B5EF4-FFF2-40B4-BE49-F238E27FC236}">
                  <a16:creationId xmlns:a16="http://schemas.microsoft.com/office/drawing/2014/main" id="{DF8FDD36-FEFB-B842-ABCD-6F7AF7D6D25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3130769" y="421793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7" name="Rectangle 523">
              <a:extLst>
                <a:ext uri="{FF2B5EF4-FFF2-40B4-BE49-F238E27FC236}">
                  <a16:creationId xmlns:a16="http://schemas.microsoft.com/office/drawing/2014/main" id="{22F24576-1B5F-C74C-9206-AD205EC2411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48779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8" name="Rectangle 524">
              <a:extLst>
                <a:ext uri="{FF2B5EF4-FFF2-40B4-BE49-F238E27FC236}">
                  <a16:creationId xmlns:a16="http://schemas.microsoft.com/office/drawing/2014/main" id="{94E784A5-0F1A-FA44-B131-4D236CFBD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60948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69" name="Rectangle 525">
              <a:extLst>
                <a:ext uri="{FF2B5EF4-FFF2-40B4-BE49-F238E27FC236}">
                  <a16:creationId xmlns:a16="http://schemas.microsoft.com/office/drawing/2014/main" id="{4CFEAB60-8D09-B041-A48A-C34F110C1DB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73117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0" name="Rectangle 526">
              <a:extLst>
                <a:ext uri="{FF2B5EF4-FFF2-40B4-BE49-F238E27FC236}">
                  <a16:creationId xmlns:a16="http://schemas.microsoft.com/office/drawing/2014/main" id="{BB3B3425-BF3B-1D44-BA97-4BD4D2099F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1" name="Rectangle 527">
              <a:extLst>
                <a:ext uri="{FF2B5EF4-FFF2-40B4-BE49-F238E27FC236}">
                  <a16:creationId xmlns:a16="http://schemas.microsoft.com/office/drawing/2014/main" id="{9E3CCB32-B1B3-9C48-8446-78CEE63C67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887230" y="324441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2" name="Rectangle 528">
              <a:extLst>
                <a:ext uri="{FF2B5EF4-FFF2-40B4-BE49-F238E27FC236}">
                  <a16:creationId xmlns:a16="http://schemas.microsoft.com/office/drawing/2014/main" id="{48C7E3E2-479E-D146-B2F0-B08F02066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36610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76" name="Rectangle 532">
              <a:extLst>
                <a:ext uri="{FF2B5EF4-FFF2-40B4-BE49-F238E27FC236}">
                  <a16:creationId xmlns:a16="http://schemas.microsoft.com/office/drawing/2014/main" id="{A22A2632-6D89-6A41-AFD5-3E0CC52C0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7230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0" name="Rectangle 536">
              <a:extLst>
                <a:ext uri="{FF2B5EF4-FFF2-40B4-BE49-F238E27FC236}">
                  <a16:creationId xmlns:a16="http://schemas.microsoft.com/office/drawing/2014/main" id="{D780A6C0-014D-AD46-A781-6D939C2C00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12272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1" name="Rectangle 537">
              <a:extLst>
                <a:ext uri="{FF2B5EF4-FFF2-40B4-BE49-F238E27FC236}">
                  <a16:creationId xmlns:a16="http://schemas.microsoft.com/office/drawing/2014/main" id="{7857CB44-96A0-7849-95FB-0DA0A05F4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36610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2" name="Rectangle 538">
              <a:extLst>
                <a:ext uri="{FF2B5EF4-FFF2-40B4-BE49-F238E27FC236}">
                  <a16:creationId xmlns:a16="http://schemas.microsoft.com/office/drawing/2014/main" id="{18432D69-BBD8-C149-89EF-4A33AC4664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8999" y="421793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3" name="Rectangle 539">
              <a:extLst>
                <a:ext uri="{FF2B5EF4-FFF2-40B4-BE49-F238E27FC236}">
                  <a16:creationId xmlns:a16="http://schemas.microsoft.com/office/drawing/2014/main" id="{16DD78F6-EACE-BB46-8CB9-34D22C0B1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24441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4" name="Rectangle 540">
              <a:extLst>
                <a:ext uri="{FF2B5EF4-FFF2-40B4-BE49-F238E27FC236}">
                  <a16:creationId xmlns:a16="http://schemas.microsoft.com/office/drawing/2014/main" id="{69547C8B-DCC1-C249-B184-ABE7327CC6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48779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5" name="Rectangle 541">
              <a:extLst>
                <a:ext uri="{FF2B5EF4-FFF2-40B4-BE49-F238E27FC236}">
                  <a16:creationId xmlns:a16="http://schemas.microsoft.com/office/drawing/2014/main" id="{A74E6E66-6684-2F4F-A929-302396E9C9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0769" y="360948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6" name="Rectangle 542">
              <a:extLst>
                <a:ext uri="{FF2B5EF4-FFF2-40B4-BE49-F238E27FC236}">
                  <a16:creationId xmlns:a16="http://schemas.microsoft.com/office/drawing/2014/main" id="{8393416F-A531-F041-B492-F8EDEA577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7" name="Rectangle 544">
              <a:extLst>
                <a:ext uri="{FF2B5EF4-FFF2-40B4-BE49-F238E27FC236}">
                  <a16:creationId xmlns:a16="http://schemas.microsoft.com/office/drawing/2014/main" id="{889E709E-A235-2E43-8724-C76165ECE6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24441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8" name="Rectangle 545">
              <a:extLst>
                <a:ext uri="{FF2B5EF4-FFF2-40B4-BE49-F238E27FC236}">
                  <a16:creationId xmlns:a16="http://schemas.microsoft.com/office/drawing/2014/main" id="{772A66E3-5A07-AE4A-845C-7987FA0FB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89" name="Rectangle 546">
              <a:extLst>
                <a:ext uri="{FF2B5EF4-FFF2-40B4-BE49-F238E27FC236}">
                  <a16:creationId xmlns:a16="http://schemas.microsoft.com/office/drawing/2014/main" id="{7C79E4CC-196B-B64B-9640-650396ECAA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0" name="Rectangle 547">
              <a:extLst>
                <a:ext uri="{FF2B5EF4-FFF2-40B4-BE49-F238E27FC236}">
                  <a16:creationId xmlns:a16="http://schemas.microsoft.com/office/drawing/2014/main" id="{71C66151-0966-AE48-A357-03D412824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1" name="Rectangle 548">
              <a:extLst>
                <a:ext uri="{FF2B5EF4-FFF2-40B4-BE49-F238E27FC236}">
                  <a16:creationId xmlns:a16="http://schemas.microsoft.com/office/drawing/2014/main" id="{BF34DA18-D7BE-A64D-A980-0067164BE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12272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2" name="Rectangle 549">
              <a:extLst>
                <a:ext uri="{FF2B5EF4-FFF2-40B4-BE49-F238E27FC236}">
                  <a16:creationId xmlns:a16="http://schemas.microsoft.com/office/drawing/2014/main" id="{8896B6D9-B65F-BD48-BD8D-E7AFD985D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3" name="Rectangle 551">
              <a:extLst>
                <a:ext uri="{FF2B5EF4-FFF2-40B4-BE49-F238E27FC236}">
                  <a16:creationId xmlns:a16="http://schemas.microsoft.com/office/drawing/2014/main" id="{495E0C3D-3B68-6546-911E-639BDA958E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4" name="Rectangle 556">
              <a:extLst>
                <a:ext uri="{FF2B5EF4-FFF2-40B4-BE49-F238E27FC236}">
                  <a16:creationId xmlns:a16="http://schemas.microsoft.com/office/drawing/2014/main" id="{18544127-F671-2F43-8DEF-B1C2A09AB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5" name="Rectangle 557">
              <a:extLst>
                <a:ext uri="{FF2B5EF4-FFF2-40B4-BE49-F238E27FC236}">
                  <a16:creationId xmlns:a16="http://schemas.microsoft.com/office/drawing/2014/main" id="{D2225A93-48B3-3B45-9EB0-4D26B74FC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09624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6" name="Rectangle 558">
              <a:extLst>
                <a:ext uri="{FF2B5EF4-FFF2-40B4-BE49-F238E27FC236}">
                  <a16:creationId xmlns:a16="http://schemas.microsoft.com/office/drawing/2014/main" id="{1BD2FCE2-CC43-E84B-BAAD-7BBA6F107F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48779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7" name="Rectangle 559">
              <a:extLst>
                <a:ext uri="{FF2B5EF4-FFF2-40B4-BE49-F238E27FC236}">
                  <a16:creationId xmlns:a16="http://schemas.microsoft.com/office/drawing/2014/main" id="{8AD16172-00C7-A041-A649-6B0B18B9EB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8" name="Rectangle 560">
              <a:extLst>
                <a:ext uri="{FF2B5EF4-FFF2-40B4-BE49-F238E27FC236}">
                  <a16:creationId xmlns:a16="http://schemas.microsoft.com/office/drawing/2014/main" id="{AE920DE7-B86C-224E-AE23-7F9CDD00AE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799" name="Rectangle 561">
              <a:extLst>
                <a:ext uri="{FF2B5EF4-FFF2-40B4-BE49-F238E27FC236}">
                  <a16:creationId xmlns:a16="http://schemas.microsoft.com/office/drawing/2014/main" id="{F83D9F00-311D-374D-9E5A-760A71B80E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85286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0" name="Rectangle 562">
              <a:extLst>
                <a:ext uri="{FF2B5EF4-FFF2-40B4-BE49-F238E27FC236}">
                  <a16:creationId xmlns:a16="http://schemas.microsoft.com/office/drawing/2014/main" id="{BA99A214-CF1E-A942-80C2-628A1F0F5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60948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1" name="Rectangle 563">
              <a:extLst>
                <a:ext uri="{FF2B5EF4-FFF2-40B4-BE49-F238E27FC236}">
                  <a16:creationId xmlns:a16="http://schemas.microsoft.com/office/drawing/2014/main" id="{F9662A91-CA92-7644-ABA6-CCFD2FF31F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73117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2" name="Rectangle 571">
              <a:extLst>
                <a:ext uri="{FF2B5EF4-FFF2-40B4-BE49-F238E27FC236}">
                  <a16:creationId xmlns:a16="http://schemas.microsoft.com/office/drawing/2014/main" id="{34F626DB-A5E8-8643-85D2-E240603C88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3" name="Rectangle 572">
              <a:extLst>
                <a:ext uri="{FF2B5EF4-FFF2-40B4-BE49-F238E27FC236}">
                  <a16:creationId xmlns:a16="http://schemas.microsoft.com/office/drawing/2014/main" id="{BD376A44-B67E-4746-A5E0-65012BF89F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4" name="Rectangle 573">
              <a:extLst>
                <a:ext uri="{FF2B5EF4-FFF2-40B4-BE49-F238E27FC236}">
                  <a16:creationId xmlns:a16="http://schemas.microsoft.com/office/drawing/2014/main" id="{5E6FC8CE-E3F4-A649-8036-AE1293A16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85286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5" name="Rectangle 574">
              <a:extLst>
                <a:ext uri="{FF2B5EF4-FFF2-40B4-BE49-F238E27FC236}">
                  <a16:creationId xmlns:a16="http://schemas.microsoft.com/office/drawing/2014/main" id="{55EA0626-9BF4-8A44-B877-C8AE86C39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4217939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6" name="Rectangle 576">
              <a:extLst>
                <a:ext uri="{FF2B5EF4-FFF2-40B4-BE49-F238E27FC236}">
                  <a16:creationId xmlns:a16="http://schemas.microsoft.com/office/drawing/2014/main" id="{CD40DB69-A2AD-3844-9730-4048A57EE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36610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7" name="Rectangle 577">
              <a:extLst>
                <a:ext uri="{FF2B5EF4-FFF2-40B4-BE49-F238E27FC236}">
                  <a16:creationId xmlns:a16="http://schemas.microsoft.com/office/drawing/2014/main" id="{72CFB621-1874-A344-8BF4-7A80116F5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7075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8" name="Rectangle 578">
              <a:extLst>
                <a:ext uri="{FF2B5EF4-FFF2-40B4-BE49-F238E27FC236}">
                  <a16:creationId xmlns:a16="http://schemas.microsoft.com/office/drawing/2014/main" id="{739FF7EF-7B69-3B41-B286-91A7A0DE7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97455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09" name="Rectangle 579">
              <a:extLst>
                <a:ext uri="{FF2B5EF4-FFF2-40B4-BE49-F238E27FC236}">
                  <a16:creationId xmlns:a16="http://schemas.microsoft.com/office/drawing/2014/main" id="{108C33E1-2B54-CE4C-9858-CD89C295E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312272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0" name="Rectangle 580">
              <a:extLst>
                <a:ext uri="{FF2B5EF4-FFF2-40B4-BE49-F238E27FC236}">
                  <a16:creationId xmlns:a16="http://schemas.microsoft.com/office/drawing/2014/main" id="{269B3503-4068-354F-8C9E-1AEF09357C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09624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1" name="Rectangle 581">
              <a:extLst>
                <a:ext uri="{FF2B5EF4-FFF2-40B4-BE49-F238E27FC236}">
                  <a16:creationId xmlns:a16="http://schemas.microsoft.com/office/drawing/2014/main" id="{24D79381-87D2-6F44-94DD-7D531DED6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5306" y="421793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2" name="Rectangle 587">
              <a:extLst>
                <a:ext uri="{FF2B5EF4-FFF2-40B4-BE49-F238E27FC236}">
                  <a16:creationId xmlns:a16="http://schemas.microsoft.com/office/drawing/2014/main" id="{39CC5478-7742-B64B-A817-BD73158817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24441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3" name="Rectangle 588">
              <a:extLst>
                <a:ext uri="{FF2B5EF4-FFF2-40B4-BE49-F238E27FC236}">
                  <a16:creationId xmlns:a16="http://schemas.microsoft.com/office/drawing/2014/main" id="{6B1EDB4C-4B29-E24D-8DEA-19CCDC15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4" name="Rectangle 590">
              <a:extLst>
                <a:ext uri="{FF2B5EF4-FFF2-40B4-BE49-F238E27FC236}">
                  <a16:creationId xmlns:a16="http://schemas.microsoft.com/office/drawing/2014/main" id="{C4BF6C5D-CBF5-CA4D-9ACA-2D6E71594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85286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5" name="Rectangle 591">
              <a:extLst>
                <a:ext uri="{FF2B5EF4-FFF2-40B4-BE49-F238E27FC236}">
                  <a16:creationId xmlns:a16="http://schemas.microsoft.com/office/drawing/2014/main" id="{8ECC9527-B93B-BC49-8D81-156BA3E97E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8845" y="3122729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6" name="Rectangle 592">
              <a:extLst>
                <a:ext uri="{FF2B5EF4-FFF2-40B4-BE49-F238E27FC236}">
                  <a16:creationId xmlns:a16="http://schemas.microsoft.com/office/drawing/2014/main" id="{3A282612-4717-DB4B-9552-76B1E06C9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7" name="Rectangle 593">
              <a:extLst>
                <a:ext uri="{FF2B5EF4-FFF2-40B4-BE49-F238E27FC236}">
                  <a16:creationId xmlns:a16="http://schemas.microsoft.com/office/drawing/2014/main" id="{FC90FF58-A800-FE44-AD8F-049FA05A7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21793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8" name="Rectangle 594">
              <a:extLst>
                <a:ext uri="{FF2B5EF4-FFF2-40B4-BE49-F238E27FC236}">
                  <a16:creationId xmlns:a16="http://schemas.microsoft.com/office/drawing/2014/main" id="{03A29715-F3D6-A24D-87CC-83E9A5E32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19" name="Rectangle 595">
              <a:extLst>
                <a:ext uri="{FF2B5EF4-FFF2-40B4-BE49-F238E27FC236}">
                  <a16:creationId xmlns:a16="http://schemas.microsoft.com/office/drawing/2014/main" id="{033EA763-3A30-2947-8A5E-E76F351A51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60948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0" name="Rectangle 596">
              <a:extLst>
                <a:ext uri="{FF2B5EF4-FFF2-40B4-BE49-F238E27FC236}">
                  <a16:creationId xmlns:a16="http://schemas.microsoft.com/office/drawing/2014/main" id="{5F2276FF-C17B-B641-BEE3-7EBE1F1CD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73117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1" name="Rectangle 597">
              <a:extLst>
                <a:ext uri="{FF2B5EF4-FFF2-40B4-BE49-F238E27FC236}">
                  <a16:creationId xmlns:a16="http://schemas.microsoft.com/office/drawing/2014/main" id="{ED9043FB-7B95-024E-9368-B61FC407F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409624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2" name="Rectangle 598">
              <a:extLst>
                <a:ext uri="{FF2B5EF4-FFF2-40B4-BE49-F238E27FC236}">
                  <a16:creationId xmlns:a16="http://schemas.microsoft.com/office/drawing/2014/main" id="{62B9EF5D-F8AD-A948-9933-11DE8EAF95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85286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3" name="Rectangle 599">
              <a:extLst>
                <a:ext uri="{FF2B5EF4-FFF2-40B4-BE49-F238E27FC236}">
                  <a16:creationId xmlns:a16="http://schemas.microsoft.com/office/drawing/2014/main" id="{61A1A327-7980-134D-AD42-AD98DF4128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97455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8" name="Rectangle 604">
              <a:extLst>
                <a:ext uri="{FF2B5EF4-FFF2-40B4-BE49-F238E27FC236}">
                  <a16:creationId xmlns:a16="http://schemas.microsoft.com/office/drawing/2014/main" id="{CDCF6772-B833-3F42-86BA-9D91A4DDE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9" name="Rectangle 605">
              <a:extLst>
                <a:ext uri="{FF2B5EF4-FFF2-40B4-BE49-F238E27FC236}">
                  <a16:creationId xmlns:a16="http://schemas.microsoft.com/office/drawing/2014/main" id="{8D62F796-4588-B945-9DD7-5BCCA6147D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0615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5" name="Group 1194">
            <a:extLst>
              <a:ext uri="{FF2B5EF4-FFF2-40B4-BE49-F238E27FC236}">
                <a16:creationId xmlns:a16="http://schemas.microsoft.com/office/drawing/2014/main" id="{CBEE6316-E69B-1045-B23B-B382AC693B8A}"/>
              </a:ext>
            </a:extLst>
          </p:cNvPr>
          <p:cNvGrpSpPr/>
          <p:nvPr/>
        </p:nvGrpSpPr>
        <p:grpSpPr>
          <a:xfrm>
            <a:off x="4220420" y="3114984"/>
            <a:ext cx="810230" cy="1184082"/>
            <a:chOff x="4103906" y="3114984"/>
            <a:chExt cx="810230" cy="1184082"/>
          </a:xfrm>
        </p:grpSpPr>
        <p:sp>
          <p:nvSpPr>
            <p:cNvPr id="824" name="Rectangle 600">
              <a:extLst>
                <a:ext uri="{FF2B5EF4-FFF2-40B4-BE49-F238E27FC236}">
                  <a16:creationId xmlns:a16="http://schemas.microsoft.com/office/drawing/2014/main" id="{6F7518A5-4846-A842-B844-2071B893D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12272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5" name="Rectangle 601">
              <a:extLst>
                <a:ext uri="{FF2B5EF4-FFF2-40B4-BE49-F238E27FC236}">
                  <a16:creationId xmlns:a16="http://schemas.microsoft.com/office/drawing/2014/main" id="{8FF4A94F-9017-CB4E-BF20-5718EBEF07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24441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6" name="Rectangle 602">
              <a:extLst>
                <a:ext uri="{FF2B5EF4-FFF2-40B4-BE49-F238E27FC236}">
                  <a16:creationId xmlns:a16="http://schemas.microsoft.com/office/drawing/2014/main" id="{74DD9999-1B11-1041-93EF-34C80B0C00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36610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27" name="Rectangle 603">
              <a:extLst>
                <a:ext uri="{FF2B5EF4-FFF2-40B4-BE49-F238E27FC236}">
                  <a16:creationId xmlns:a16="http://schemas.microsoft.com/office/drawing/2014/main" id="{8E6DEFC3-D390-7B4B-8E39-68D52CAE1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487799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0" name="Rectangle 606">
              <a:extLst>
                <a:ext uri="{FF2B5EF4-FFF2-40B4-BE49-F238E27FC236}">
                  <a16:creationId xmlns:a16="http://schemas.microsoft.com/office/drawing/2014/main" id="{246BE1E5-5D2F-E642-B8BE-EFB3ACF017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421793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1" name="Rectangle 607">
              <a:extLst>
                <a:ext uri="{FF2B5EF4-FFF2-40B4-BE49-F238E27FC236}">
                  <a16:creationId xmlns:a16="http://schemas.microsoft.com/office/drawing/2014/main" id="{E24D6EE3-EAD9-DE44-BDB1-A44FCDDFF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4096249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2" name="Rectangle 608">
              <a:extLst>
                <a:ext uri="{FF2B5EF4-FFF2-40B4-BE49-F238E27FC236}">
                  <a16:creationId xmlns:a16="http://schemas.microsoft.com/office/drawing/2014/main" id="{8E92B94A-ACA6-C649-A6F8-FF323A2D1BE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3" name="Rectangle 609">
              <a:extLst>
                <a:ext uri="{FF2B5EF4-FFF2-40B4-BE49-F238E27FC236}">
                  <a16:creationId xmlns:a16="http://schemas.microsoft.com/office/drawing/2014/main" id="{A2E1AD01-132E-4742-A485-E907ADAC5FA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4" name="Rectangle 610">
              <a:extLst>
                <a:ext uri="{FF2B5EF4-FFF2-40B4-BE49-F238E27FC236}">
                  <a16:creationId xmlns:a16="http://schemas.microsoft.com/office/drawing/2014/main" id="{BD6F8B09-17AD-9349-89B1-5CD75AC74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5" name="Rectangle 611">
              <a:extLst>
                <a:ext uri="{FF2B5EF4-FFF2-40B4-BE49-F238E27FC236}">
                  <a16:creationId xmlns:a16="http://schemas.microsoft.com/office/drawing/2014/main" id="{B043F4F6-1B52-7D49-8FB7-A9567B4161E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36610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6" name="Rectangle 612">
              <a:extLst>
                <a:ext uri="{FF2B5EF4-FFF2-40B4-BE49-F238E27FC236}">
                  <a16:creationId xmlns:a16="http://schemas.microsoft.com/office/drawing/2014/main" id="{5E99177D-BE93-6A46-81C0-409B1B8E49B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48779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7" name="Rectangle 613">
              <a:extLst>
                <a:ext uri="{FF2B5EF4-FFF2-40B4-BE49-F238E27FC236}">
                  <a16:creationId xmlns:a16="http://schemas.microsoft.com/office/drawing/2014/main" id="{6FFD7F67-AF42-D14D-8D80-4CA956A87C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8" name="Rectangle 614">
              <a:extLst>
                <a:ext uri="{FF2B5EF4-FFF2-40B4-BE49-F238E27FC236}">
                  <a16:creationId xmlns:a16="http://schemas.microsoft.com/office/drawing/2014/main" id="{EC3249B9-D8AB-A048-80DC-BF59AB7CC0C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421793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39" name="Rectangle 615">
              <a:extLst>
                <a:ext uri="{FF2B5EF4-FFF2-40B4-BE49-F238E27FC236}">
                  <a16:creationId xmlns:a16="http://schemas.microsoft.com/office/drawing/2014/main" id="{774AA6B5-FB2E-C34D-A27A-BE8126331A4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225676" y="312272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0" name="Rectangle 616">
              <a:extLst>
                <a:ext uri="{FF2B5EF4-FFF2-40B4-BE49-F238E27FC236}">
                  <a16:creationId xmlns:a16="http://schemas.microsoft.com/office/drawing/2014/main" id="{728A61C0-B080-7E4C-BF44-408CB386C7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5676" y="324441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1" name="Rectangle 617">
              <a:extLst>
                <a:ext uri="{FF2B5EF4-FFF2-40B4-BE49-F238E27FC236}">
                  <a16:creationId xmlns:a16="http://schemas.microsoft.com/office/drawing/2014/main" id="{E997FF5A-4590-844E-BE04-980D4984CE1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85286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2" name="Rectangle 618">
              <a:extLst>
                <a:ext uri="{FF2B5EF4-FFF2-40B4-BE49-F238E27FC236}">
                  <a16:creationId xmlns:a16="http://schemas.microsoft.com/office/drawing/2014/main" id="{CBDA839C-2A8A-C844-B4EF-1B0A8B494E5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97455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3" name="Rectangle 619">
              <a:extLst>
                <a:ext uri="{FF2B5EF4-FFF2-40B4-BE49-F238E27FC236}">
                  <a16:creationId xmlns:a16="http://schemas.microsoft.com/office/drawing/2014/main" id="{1D6EB8DF-405D-6648-B04B-9728549523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409624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4" name="Rectangle 620">
              <a:extLst>
                <a:ext uri="{FF2B5EF4-FFF2-40B4-BE49-F238E27FC236}">
                  <a16:creationId xmlns:a16="http://schemas.microsoft.com/office/drawing/2014/main" id="{36D3AC8B-7389-494F-B84B-2133A77D252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103906" y="360948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5" name="Rectangle 621">
              <a:extLst>
                <a:ext uri="{FF2B5EF4-FFF2-40B4-BE49-F238E27FC236}">
                  <a16:creationId xmlns:a16="http://schemas.microsoft.com/office/drawing/2014/main" id="{AF25504C-6587-934B-9235-B9BEEFF22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906" y="3731179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6" name="Rectangle 622">
              <a:extLst>
                <a:ext uri="{FF2B5EF4-FFF2-40B4-BE49-F238E27FC236}">
                  <a16:creationId xmlns:a16="http://schemas.microsoft.com/office/drawing/2014/main" id="{5743707F-C23A-8E49-9598-A7203C4282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397455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7" name="Rectangle 623">
              <a:extLst>
                <a:ext uri="{FF2B5EF4-FFF2-40B4-BE49-F238E27FC236}">
                  <a16:creationId xmlns:a16="http://schemas.microsoft.com/office/drawing/2014/main" id="{F33629C0-6421-6645-B414-958CD6E0E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409624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8" name="Rectangle 624">
              <a:extLst>
                <a:ext uri="{FF2B5EF4-FFF2-40B4-BE49-F238E27FC236}">
                  <a16:creationId xmlns:a16="http://schemas.microsoft.com/office/drawing/2014/main" id="{B598A21B-EB35-F943-BFC2-FBC07A89D0F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48779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49" name="Rectangle 625">
              <a:extLst>
                <a:ext uri="{FF2B5EF4-FFF2-40B4-BE49-F238E27FC236}">
                  <a16:creationId xmlns:a16="http://schemas.microsoft.com/office/drawing/2014/main" id="{22BF9AC9-B2CD-8141-B68B-ACB2B7941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60948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0" name="Rectangle 626">
              <a:extLst>
                <a:ext uri="{FF2B5EF4-FFF2-40B4-BE49-F238E27FC236}">
                  <a16:creationId xmlns:a16="http://schemas.microsoft.com/office/drawing/2014/main" id="{82F07F28-B174-E444-B2CA-4DCB882DE5B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373117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1" name="Rectangle 627">
              <a:extLst>
                <a:ext uri="{FF2B5EF4-FFF2-40B4-BE49-F238E27FC236}">
                  <a16:creationId xmlns:a16="http://schemas.microsoft.com/office/drawing/2014/main" id="{F3862C4C-5A30-3248-890E-64E0AA0D6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85286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2" name="Rectangle 628">
              <a:extLst>
                <a:ext uri="{FF2B5EF4-FFF2-40B4-BE49-F238E27FC236}">
                  <a16:creationId xmlns:a16="http://schemas.microsoft.com/office/drawing/2014/main" id="{0F41F7B4-E401-AD4C-A167-33842692227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24441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3" name="Rectangle 629">
              <a:extLst>
                <a:ext uri="{FF2B5EF4-FFF2-40B4-BE49-F238E27FC236}">
                  <a16:creationId xmlns:a16="http://schemas.microsoft.com/office/drawing/2014/main" id="{203FFB7B-6031-6F40-AF81-347B3D2794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36610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4" name="Rectangle 630">
              <a:extLst>
                <a:ext uri="{FF2B5EF4-FFF2-40B4-BE49-F238E27FC236}">
                  <a16:creationId xmlns:a16="http://schemas.microsoft.com/office/drawing/2014/main" id="{7085183C-E2ED-E244-AD76-3AD3CE68461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347445" y="421793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5" name="Rectangle 631">
              <a:extLst>
                <a:ext uri="{FF2B5EF4-FFF2-40B4-BE49-F238E27FC236}">
                  <a16:creationId xmlns:a16="http://schemas.microsoft.com/office/drawing/2014/main" id="{8CF9863C-7739-5249-B699-B839FF387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122729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6" name="Rectangle 632">
              <a:extLst>
                <a:ext uri="{FF2B5EF4-FFF2-40B4-BE49-F238E27FC236}">
                  <a16:creationId xmlns:a16="http://schemas.microsoft.com/office/drawing/2014/main" id="{E4DD2771-61C3-6540-A653-ECF8CA66E3C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421793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7" name="Rectangle 633">
              <a:extLst>
                <a:ext uri="{FF2B5EF4-FFF2-40B4-BE49-F238E27FC236}">
                  <a16:creationId xmlns:a16="http://schemas.microsoft.com/office/drawing/2014/main" id="{6B95AD74-3E0D-4045-AC15-306F2BEDA1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73117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8" name="Rectangle 634">
              <a:extLst>
                <a:ext uri="{FF2B5EF4-FFF2-40B4-BE49-F238E27FC236}">
                  <a16:creationId xmlns:a16="http://schemas.microsoft.com/office/drawing/2014/main" id="{EC52B170-7920-5045-820D-DFC0F5CAC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385286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59" name="Rectangle 635">
              <a:extLst>
                <a:ext uri="{FF2B5EF4-FFF2-40B4-BE49-F238E27FC236}">
                  <a16:creationId xmlns:a16="http://schemas.microsoft.com/office/drawing/2014/main" id="{1F5A4910-476D-4D46-BE9E-72939C58121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4469215" y="397455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0" name="Rectangle 636">
              <a:extLst>
                <a:ext uri="{FF2B5EF4-FFF2-40B4-BE49-F238E27FC236}">
                  <a16:creationId xmlns:a16="http://schemas.microsoft.com/office/drawing/2014/main" id="{08AE65A9-940D-604A-B0D9-B071B7D4C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215" y="4096249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1" name="Rectangle 637">
              <a:extLst>
                <a:ext uri="{FF2B5EF4-FFF2-40B4-BE49-F238E27FC236}">
                  <a16:creationId xmlns:a16="http://schemas.microsoft.com/office/drawing/2014/main" id="{F22A92BA-B198-C145-8602-061B386F73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12272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2" name="Rectangle 638">
              <a:extLst>
                <a:ext uri="{FF2B5EF4-FFF2-40B4-BE49-F238E27FC236}">
                  <a16:creationId xmlns:a16="http://schemas.microsoft.com/office/drawing/2014/main" id="{F0A80216-7B50-4441-B807-8E11A9814B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36610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3" name="Rectangle 639">
              <a:extLst>
                <a:ext uri="{FF2B5EF4-FFF2-40B4-BE49-F238E27FC236}">
                  <a16:creationId xmlns:a16="http://schemas.microsoft.com/office/drawing/2014/main" id="{3878E3A7-9C18-1340-B3B5-94212F190A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24441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4" name="Rectangle 640">
              <a:extLst>
                <a:ext uri="{FF2B5EF4-FFF2-40B4-BE49-F238E27FC236}">
                  <a16:creationId xmlns:a16="http://schemas.microsoft.com/office/drawing/2014/main" id="{12EC0469-7CF3-594B-985B-6FE10942B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48779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5" name="Rectangle 641">
              <a:extLst>
                <a:ext uri="{FF2B5EF4-FFF2-40B4-BE49-F238E27FC236}">
                  <a16:creationId xmlns:a16="http://schemas.microsoft.com/office/drawing/2014/main" id="{DBF902B0-748B-4543-9DBA-B491F17A1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445" y="360948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6" name="Rectangle 642">
              <a:extLst>
                <a:ext uri="{FF2B5EF4-FFF2-40B4-BE49-F238E27FC236}">
                  <a16:creationId xmlns:a16="http://schemas.microsoft.com/office/drawing/2014/main" id="{9CFCE8BE-A39D-9049-9DE7-1784BBDB95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12272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7" name="Rectangle 643">
              <a:extLst>
                <a:ext uri="{FF2B5EF4-FFF2-40B4-BE49-F238E27FC236}">
                  <a16:creationId xmlns:a16="http://schemas.microsoft.com/office/drawing/2014/main" id="{6D86D0EE-9B24-D74F-ABE2-20EF92821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36610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8" name="Rectangle 644">
              <a:extLst>
                <a:ext uri="{FF2B5EF4-FFF2-40B4-BE49-F238E27FC236}">
                  <a16:creationId xmlns:a16="http://schemas.microsoft.com/office/drawing/2014/main" id="{DA63AD15-0E77-404A-9438-46844BCD9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60948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69" name="Rectangle 645">
              <a:extLst>
                <a:ext uri="{FF2B5EF4-FFF2-40B4-BE49-F238E27FC236}">
                  <a16:creationId xmlns:a16="http://schemas.microsoft.com/office/drawing/2014/main" id="{16AF7945-F9F2-0444-BF78-17CD903ED1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73117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0" name="Rectangle 646">
              <a:extLst>
                <a:ext uri="{FF2B5EF4-FFF2-40B4-BE49-F238E27FC236}">
                  <a16:creationId xmlns:a16="http://schemas.microsoft.com/office/drawing/2014/main" id="{D55B66FF-D2B6-AE44-A8C9-B40E8EC43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85286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1" name="Rectangle 647">
              <a:extLst>
                <a:ext uri="{FF2B5EF4-FFF2-40B4-BE49-F238E27FC236}">
                  <a16:creationId xmlns:a16="http://schemas.microsoft.com/office/drawing/2014/main" id="{4091DBB6-1232-6C46-9F46-58200F6712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97455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2" name="Rectangle 648">
              <a:extLst>
                <a:ext uri="{FF2B5EF4-FFF2-40B4-BE49-F238E27FC236}">
                  <a16:creationId xmlns:a16="http://schemas.microsoft.com/office/drawing/2014/main" id="{EBC39AD0-ADC4-F647-A00D-77F199C50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48779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3" name="Rectangle 649">
              <a:extLst>
                <a:ext uri="{FF2B5EF4-FFF2-40B4-BE49-F238E27FC236}">
                  <a16:creationId xmlns:a16="http://schemas.microsoft.com/office/drawing/2014/main" id="{A8F950EB-CD84-9643-8490-E3EB886BC8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4" name="Rectangle 650">
              <a:extLst>
                <a:ext uri="{FF2B5EF4-FFF2-40B4-BE49-F238E27FC236}">
                  <a16:creationId xmlns:a16="http://schemas.microsoft.com/office/drawing/2014/main" id="{3DF7D13E-2056-1E41-BD08-D7FFB7C032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5" name="Rectangle 651">
              <a:extLst>
                <a:ext uri="{FF2B5EF4-FFF2-40B4-BE49-F238E27FC236}">
                  <a16:creationId xmlns:a16="http://schemas.microsoft.com/office/drawing/2014/main" id="{D2D0D554-9628-D34A-BEF7-22EC8A10F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0985" y="4096249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6" name="Rectangle 652">
              <a:extLst>
                <a:ext uri="{FF2B5EF4-FFF2-40B4-BE49-F238E27FC236}">
                  <a16:creationId xmlns:a16="http://schemas.microsoft.com/office/drawing/2014/main" id="{524ED8D9-8FE8-744D-B6B9-F307C8A72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122729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7" name="Rectangle 653">
              <a:extLst>
                <a:ext uri="{FF2B5EF4-FFF2-40B4-BE49-F238E27FC236}">
                  <a16:creationId xmlns:a16="http://schemas.microsoft.com/office/drawing/2014/main" id="{39927820-C0B5-374C-A8B3-D86FA781D6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36610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8" name="Rectangle 654">
              <a:extLst>
                <a:ext uri="{FF2B5EF4-FFF2-40B4-BE49-F238E27FC236}">
                  <a16:creationId xmlns:a16="http://schemas.microsoft.com/office/drawing/2014/main" id="{36809373-0B80-E142-9DEC-02938AC52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60948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79" name="Rectangle 655">
              <a:extLst>
                <a:ext uri="{FF2B5EF4-FFF2-40B4-BE49-F238E27FC236}">
                  <a16:creationId xmlns:a16="http://schemas.microsoft.com/office/drawing/2014/main" id="{4F93647A-7FCC-5A4A-B3C2-5472F8565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73117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0" name="Rectangle 656">
              <a:extLst>
                <a:ext uri="{FF2B5EF4-FFF2-40B4-BE49-F238E27FC236}">
                  <a16:creationId xmlns:a16="http://schemas.microsoft.com/office/drawing/2014/main" id="{FF219DB7-28C5-A047-A48B-11B31A424E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97455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1" name="Rectangle 657">
              <a:extLst>
                <a:ext uri="{FF2B5EF4-FFF2-40B4-BE49-F238E27FC236}">
                  <a16:creationId xmlns:a16="http://schemas.microsoft.com/office/drawing/2014/main" id="{49ADD39D-013E-1C49-A803-38AA7FE263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409624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2" name="Rectangle 658">
              <a:extLst>
                <a:ext uri="{FF2B5EF4-FFF2-40B4-BE49-F238E27FC236}">
                  <a16:creationId xmlns:a16="http://schemas.microsoft.com/office/drawing/2014/main" id="{678E0BFB-A3F4-FA43-9F87-D0DA42FCDF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4217939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3" name="Rectangle 659">
              <a:extLst>
                <a:ext uri="{FF2B5EF4-FFF2-40B4-BE49-F238E27FC236}">
                  <a16:creationId xmlns:a16="http://schemas.microsoft.com/office/drawing/2014/main" id="{62AEACF2-23C4-6D44-B021-53D343B10A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244419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4" name="Rectangle 660">
              <a:extLst>
                <a:ext uri="{FF2B5EF4-FFF2-40B4-BE49-F238E27FC236}">
                  <a16:creationId xmlns:a16="http://schemas.microsoft.com/office/drawing/2014/main" id="{3DFC9FE2-F564-E643-8DD7-D76027B24F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852869"/>
              <a:ext cx="81180" cy="81127"/>
            </a:xfrm>
            <a:prstGeom prst="rect">
              <a:avLst/>
            </a:prstGeom>
            <a:solidFill>
              <a:srgbClr val="CC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85" name="Rectangle 661">
              <a:extLst>
                <a:ext uri="{FF2B5EF4-FFF2-40B4-BE49-F238E27FC236}">
                  <a16:creationId xmlns:a16="http://schemas.microsoft.com/office/drawing/2014/main" id="{3CD3AA64-2E96-AC41-A8BA-48842EE196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2754" y="3487799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grpSp>
          <p:nvGrpSpPr>
            <p:cNvPr id="886" name="Group 336">
              <a:extLst>
                <a:ext uri="{FF2B5EF4-FFF2-40B4-BE49-F238E27FC236}">
                  <a16:creationId xmlns:a16="http://schemas.microsoft.com/office/drawing/2014/main" id="{A0DD68BA-22E3-CF49-B503-634148E8A2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32956" y="3114984"/>
              <a:ext cx="81180" cy="1176337"/>
              <a:chOff x="576" y="1008"/>
              <a:chExt cx="96" cy="1392"/>
            </a:xfrm>
          </p:grpSpPr>
          <p:sp>
            <p:nvSpPr>
              <p:cNvPr id="1121" name="Rectangle 337">
                <a:extLst>
                  <a:ext uri="{FF2B5EF4-FFF2-40B4-BE49-F238E27FC236}">
                    <a16:creationId xmlns:a16="http://schemas.microsoft.com/office/drawing/2014/main" id="{33D9F987-27E3-9241-BC1A-CE4EDE57A4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2" name="Rectangle 338">
                <a:extLst>
                  <a:ext uri="{FF2B5EF4-FFF2-40B4-BE49-F238E27FC236}">
                    <a16:creationId xmlns:a16="http://schemas.microsoft.com/office/drawing/2014/main" id="{FDEBC567-A0F4-9143-910B-DADFFD6DE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3" name="Rectangle 339">
                <a:extLst>
                  <a:ext uri="{FF2B5EF4-FFF2-40B4-BE49-F238E27FC236}">
                    <a16:creationId xmlns:a16="http://schemas.microsoft.com/office/drawing/2014/main" id="{B44B84BA-7227-6144-BD84-3A7F297EFA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4" name="Rectangle 340">
                <a:extLst>
                  <a:ext uri="{FF2B5EF4-FFF2-40B4-BE49-F238E27FC236}">
                    <a16:creationId xmlns:a16="http://schemas.microsoft.com/office/drawing/2014/main" id="{2523EB2F-5ABC-3E4E-B0E6-2A81740132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5" name="Rectangle 341">
                <a:extLst>
                  <a:ext uri="{FF2B5EF4-FFF2-40B4-BE49-F238E27FC236}">
                    <a16:creationId xmlns:a16="http://schemas.microsoft.com/office/drawing/2014/main" id="{74855DC8-A6D3-C247-8CD2-59E52B2E4F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6" name="Rectangle 342">
                <a:extLst>
                  <a:ext uri="{FF2B5EF4-FFF2-40B4-BE49-F238E27FC236}">
                    <a16:creationId xmlns:a16="http://schemas.microsoft.com/office/drawing/2014/main" id="{FA91FEE0-3ABD-2740-A45B-585EA54E4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7" name="Rectangle 343">
                <a:extLst>
                  <a:ext uri="{FF2B5EF4-FFF2-40B4-BE49-F238E27FC236}">
                    <a16:creationId xmlns:a16="http://schemas.microsoft.com/office/drawing/2014/main" id="{ACF41B74-A40E-9948-A481-51190A4A9B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44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8" name="Rectangle 344">
                <a:extLst>
                  <a:ext uri="{FF2B5EF4-FFF2-40B4-BE49-F238E27FC236}">
                    <a16:creationId xmlns:a16="http://schemas.microsoft.com/office/drawing/2014/main" id="{86ABED8E-EE67-7F4A-87B7-BCE4723E0D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9" name="Rectangle 345">
                <a:extLst>
                  <a:ext uri="{FF2B5EF4-FFF2-40B4-BE49-F238E27FC236}">
                    <a16:creationId xmlns:a16="http://schemas.microsoft.com/office/drawing/2014/main" id="{1ECEB695-A7B9-2F46-A4B6-E19201CF72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30" name="Rectangle 346">
                <a:extLst>
                  <a:ext uri="{FF2B5EF4-FFF2-40B4-BE49-F238E27FC236}">
                    <a16:creationId xmlns:a16="http://schemas.microsoft.com/office/drawing/2014/main" id="{977DB660-0ECF-5A42-B5B9-30F0259508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160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</p:grpSp>
      <p:grpSp>
        <p:nvGrpSpPr>
          <p:cNvPr id="1194" name="Group 1193">
            <a:extLst>
              <a:ext uri="{FF2B5EF4-FFF2-40B4-BE49-F238E27FC236}">
                <a16:creationId xmlns:a16="http://schemas.microsoft.com/office/drawing/2014/main" id="{8F075AEC-C20C-9046-BF58-BF7187741BB5}"/>
              </a:ext>
            </a:extLst>
          </p:cNvPr>
          <p:cNvGrpSpPr/>
          <p:nvPr/>
        </p:nvGrpSpPr>
        <p:grpSpPr>
          <a:xfrm>
            <a:off x="5432611" y="3114984"/>
            <a:ext cx="811803" cy="1176337"/>
            <a:chOff x="5231178" y="3114984"/>
            <a:chExt cx="811803" cy="1176337"/>
          </a:xfrm>
        </p:grpSpPr>
        <p:grpSp>
          <p:nvGrpSpPr>
            <p:cNvPr id="887" name="Group 347">
              <a:extLst>
                <a:ext uri="{FF2B5EF4-FFF2-40B4-BE49-F238E27FC236}">
                  <a16:creationId xmlns:a16="http://schemas.microsoft.com/office/drawing/2014/main" id="{65172A02-8F6B-D545-B7A6-61A18D723B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31178" y="3114984"/>
              <a:ext cx="81180" cy="1176337"/>
              <a:chOff x="720" y="1008"/>
              <a:chExt cx="96" cy="1392"/>
            </a:xfrm>
          </p:grpSpPr>
          <p:sp>
            <p:nvSpPr>
              <p:cNvPr id="1111" name="Rectangle 348">
                <a:extLst>
                  <a:ext uri="{FF2B5EF4-FFF2-40B4-BE49-F238E27FC236}">
                    <a16:creationId xmlns:a16="http://schemas.microsoft.com/office/drawing/2014/main" id="{D07B7D46-E143-2B40-9C39-21041CB7F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2" name="Rectangle 349">
                <a:extLst>
                  <a:ext uri="{FF2B5EF4-FFF2-40B4-BE49-F238E27FC236}">
                    <a16:creationId xmlns:a16="http://schemas.microsoft.com/office/drawing/2014/main" id="{6538D9D0-135C-7140-8621-95B851C7BB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9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3" name="Rectangle 350">
                <a:extLst>
                  <a:ext uri="{FF2B5EF4-FFF2-40B4-BE49-F238E27FC236}">
                    <a16:creationId xmlns:a16="http://schemas.microsoft.com/office/drawing/2014/main" id="{33AF9D4F-CD7A-1C46-9F87-4327BA9BC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58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4" name="Rectangle 351">
                <a:extLst>
                  <a:ext uri="{FF2B5EF4-FFF2-40B4-BE49-F238E27FC236}">
                    <a16:creationId xmlns:a16="http://schemas.microsoft.com/office/drawing/2014/main" id="{61D4105F-131A-9E49-B41B-12B878B754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5" name="Rectangle 352">
                <a:extLst>
                  <a:ext uri="{FF2B5EF4-FFF2-40B4-BE49-F238E27FC236}">
                    <a16:creationId xmlns:a16="http://schemas.microsoft.com/office/drawing/2014/main" id="{EFB633F1-D02C-E44B-BD49-1F0793537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016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6" name="Rectangle 353">
                <a:extLst>
                  <a:ext uri="{FF2B5EF4-FFF2-40B4-BE49-F238E27FC236}">
                    <a16:creationId xmlns:a16="http://schemas.microsoft.com/office/drawing/2014/main" id="{2EEF7187-01A5-CD4D-8630-B16B0A3BC8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7" name="Rectangle 354">
                <a:extLst>
                  <a:ext uri="{FF2B5EF4-FFF2-40B4-BE49-F238E27FC236}">
                    <a16:creationId xmlns:a16="http://schemas.microsoft.com/office/drawing/2014/main" id="{29FE5846-F36C-0C4E-BEA5-9ED80B528C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2304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8" name="Rectangle 355">
                <a:extLst>
                  <a:ext uri="{FF2B5EF4-FFF2-40B4-BE49-F238E27FC236}">
                    <a16:creationId xmlns:a16="http://schemas.microsoft.com/office/drawing/2014/main" id="{E49401F2-6450-1A40-BA6E-F1764FFFBB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152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9" name="Rectangle 356">
                <a:extLst>
                  <a:ext uri="{FF2B5EF4-FFF2-40B4-BE49-F238E27FC236}">
                    <a16:creationId xmlns:a16="http://schemas.microsoft.com/office/drawing/2014/main" id="{B799B5A3-BE9F-FD42-B8C6-FD2384C18E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872"/>
                <a:ext cx="96" cy="96"/>
              </a:xfrm>
              <a:prstGeom prst="rect">
                <a:avLst/>
              </a:prstGeom>
              <a:solidFill>
                <a:srgbClr val="CC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20" name="Rectangle 357">
                <a:extLst>
                  <a:ext uri="{FF2B5EF4-FFF2-40B4-BE49-F238E27FC236}">
                    <a16:creationId xmlns:a16="http://schemas.microsoft.com/office/drawing/2014/main" id="{89991472-BF82-034D-BC4D-321B07220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440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88" name="Group 358">
              <a:extLst>
                <a:ext uri="{FF2B5EF4-FFF2-40B4-BE49-F238E27FC236}">
                  <a16:creationId xmlns:a16="http://schemas.microsoft.com/office/drawing/2014/main" id="{82389709-CA7B-4D46-B3B0-E1F57E223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52953" y="3114984"/>
              <a:ext cx="81180" cy="1176337"/>
              <a:chOff x="864" y="1008"/>
              <a:chExt cx="96" cy="1392"/>
            </a:xfrm>
          </p:grpSpPr>
          <p:sp>
            <p:nvSpPr>
              <p:cNvPr id="1101" name="Rectangle 359">
                <a:extLst>
                  <a:ext uri="{FF2B5EF4-FFF2-40B4-BE49-F238E27FC236}">
                    <a16:creationId xmlns:a16="http://schemas.microsoft.com/office/drawing/2014/main" id="{BBFC2E5F-1795-7440-ABBB-A5E4F2BB3E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2" name="Rectangle 360">
                <a:extLst>
                  <a:ext uri="{FF2B5EF4-FFF2-40B4-BE49-F238E27FC236}">
                    <a16:creationId xmlns:a16="http://schemas.microsoft.com/office/drawing/2014/main" id="{AFB2A716-6A33-5848-AF5B-943C8C6DEC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16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3" name="Rectangle 361">
                <a:extLst>
                  <a:ext uri="{FF2B5EF4-FFF2-40B4-BE49-F238E27FC236}">
                    <a16:creationId xmlns:a16="http://schemas.microsoft.com/office/drawing/2014/main" id="{DA4ACD31-0165-554A-A6D6-137BBF72A5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152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4" name="Rectangle 362">
                <a:extLst>
                  <a:ext uri="{FF2B5EF4-FFF2-40B4-BE49-F238E27FC236}">
                    <a16:creationId xmlns:a16="http://schemas.microsoft.com/office/drawing/2014/main" id="{AC85BC2B-5751-3E44-B28A-922CA70A93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728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5" name="Rectangle 363">
                <a:extLst>
                  <a:ext uri="{FF2B5EF4-FFF2-40B4-BE49-F238E27FC236}">
                    <a16:creationId xmlns:a16="http://schemas.microsoft.com/office/drawing/2014/main" id="{06A4B43E-3178-E843-A9E7-B1F482B976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6" name="Rectangle 364">
                <a:extLst>
                  <a:ext uri="{FF2B5EF4-FFF2-40B4-BE49-F238E27FC236}">
                    <a16:creationId xmlns:a16="http://schemas.microsoft.com/office/drawing/2014/main" id="{0993A4E2-4E5E-D046-A83D-0D1F289E4B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584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7" name="Rectangle 365">
                <a:extLst>
                  <a:ext uri="{FF2B5EF4-FFF2-40B4-BE49-F238E27FC236}">
                    <a16:creationId xmlns:a16="http://schemas.microsoft.com/office/drawing/2014/main" id="{C858D2BC-7F6D-D547-962E-470AFC2C6F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296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8" name="Rectangle 366">
                <a:extLst>
                  <a:ext uri="{FF2B5EF4-FFF2-40B4-BE49-F238E27FC236}">
                    <a16:creationId xmlns:a16="http://schemas.microsoft.com/office/drawing/2014/main" id="{3E7DD823-9310-3344-ABB6-C43F569305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04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9" name="Rectangle 367">
                <a:extLst>
                  <a:ext uri="{FF2B5EF4-FFF2-40B4-BE49-F238E27FC236}">
                    <a16:creationId xmlns:a16="http://schemas.microsoft.com/office/drawing/2014/main" id="{0E6186DF-B4F0-0D40-AD47-F46D1F8C6A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872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10" name="Rectangle 368">
                <a:extLst>
                  <a:ext uri="{FF2B5EF4-FFF2-40B4-BE49-F238E27FC236}">
                    <a16:creationId xmlns:a16="http://schemas.microsoft.com/office/drawing/2014/main" id="{6BEEB77B-7B35-E848-82E9-91F10F600D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08"/>
                <a:ext cx="96" cy="96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89" name="Group 369">
              <a:extLst>
                <a:ext uri="{FF2B5EF4-FFF2-40B4-BE49-F238E27FC236}">
                  <a16:creationId xmlns:a16="http://schemas.microsoft.com/office/drawing/2014/main" id="{378394D9-FF4A-C14F-99E7-7DC2CC2C55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474723" y="3114984"/>
              <a:ext cx="81180" cy="1176337"/>
              <a:chOff x="1008" y="1008"/>
              <a:chExt cx="96" cy="1392"/>
            </a:xfrm>
          </p:grpSpPr>
          <p:sp>
            <p:nvSpPr>
              <p:cNvPr id="1091" name="Rectangle 370">
                <a:extLst>
                  <a:ext uri="{FF2B5EF4-FFF2-40B4-BE49-F238E27FC236}">
                    <a16:creationId xmlns:a16="http://schemas.microsoft.com/office/drawing/2014/main" id="{85233B0B-1B98-4A47-BC79-BE788CECCD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2" name="Rectangle 371">
                <a:extLst>
                  <a:ext uri="{FF2B5EF4-FFF2-40B4-BE49-F238E27FC236}">
                    <a16:creationId xmlns:a16="http://schemas.microsoft.com/office/drawing/2014/main" id="{206F6D09-33B2-4E41-9A24-02CD8EFD50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15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3" name="Rectangle 372">
                <a:extLst>
                  <a:ext uri="{FF2B5EF4-FFF2-40B4-BE49-F238E27FC236}">
                    <a16:creationId xmlns:a16="http://schemas.microsoft.com/office/drawing/2014/main" id="{042121D2-FC92-964C-B9D4-FAEA13F375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29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4" name="Rectangle 373">
                <a:extLst>
                  <a:ext uri="{FF2B5EF4-FFF2-40B4-BE49-F238E27FC236}">
                    <a16:creationId xmlns:a16="http://schemas.microsoft.com/office/drawing/2014/main" id="{4273E075-F49C-1941-8518-E44CA52C0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440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5" name="Rectangle 374">
                <a:extLst>
                  <a:ext uri="{FF2B5EF4-FFF2-40B4-BE49-F238E27FC236}">
                    <a16:creationId xmlns:a16="http://schemas.microsoft.com/office/drawing/2014/main" id="{94BDBE4B-0D57-474A-B1D0-C33BEE69A4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6" name="Rectangle 375">
                <a:extLst>
                  <a:ext uri="{FF2B5EF4-FFF2-40B4-BE49-F238E27FC236}">
                    <a16:creationId xmlns:a16="http://schemas.microsoft.com/office/drawing/2014/main" id="{2E865D59-2401-F443-9038-B189923277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72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7" name="Rectangle 376">
                <a:extLst>
                  <a:ext uri="{FF2B5EF4-FFF2-40B4-BE49-F238E27FC236}">
                    <a16:creationId xmlns:a16="http://schemas.microsoft.com/office/drawing/2014/main" id="{E08B5C30-399A-004A-9B13-B2DB71F9A7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1872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8" name="Rectangle 377">
                <a:extLst>
                  <a:ext uri="{FF2B5EF4-FFF2-40B4-BE49-F238E27FC236}">
                    <a16:creationId xmlns:a16="http://schemas.microsoft.com/office/drawing/2014/main" id="{159A886A-659F-B044-A4F3-8B805BD506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9" name="Rectangle 378">
                <a:extLst>
                  <a:ext uri="{FF2B5EF4-FFF2-40B4-BE49-F238E27FC236}">
                    <a16:creationId xmlns:a16="http://schemas.microsoft.com/office/drawing/2014/main" id="{AFC13BA2-9BEA-CE4A-B6BF-43E3DD3005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160"/>
                <a:ext cx="96" cy="96"/>
              </a:xfrm>
              <a:prstGeom prst="rect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100" name="Rectangle 379">
                <a:extLst>
                  <a:ext uri="{FF2B5EF4-FFF2-40B4-BE49-F238E27FC236}">
                    <a16:creationId xmlns:a16="http://schemas.microsoft.com/office/drawing/2014/main" id="{AB96BCF2-25D8-B548-A8C2-237E172A73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8" y="2304"/>
                <a:ext cx="96" cy="96"/>
              </a:xfrm>
              <a:prstGeom prst="rect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grpSp>
          <p:nvGrpSpPr>
            <p:cNvPr id="890" name="Group 380">
              <a:extLst>
                <a:ext uri="{FF2B5EF4-FFF2-40B4-BE49-F238E27FC236}">
                  <a16:creationId xmlns:a16="http://schemas.microsoft.com/office/drawing/2014/main" id="{E7B193A2-B651-7342-9082-1908018D6D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96492" y="3114984"/>
              <a:ext cx="81180" cy="1176337"/>
              <a:chOff x="1152" y="1008"/>
              <a:chExt cx="96" cy="1392"/>
            </a:xfrm>
          </p:grpSpPr>
          <p:sp>
            <p:nvSpPr>
              <p:cNvPr id="1081" name="Rectangle 381">
                <a:extLst>
                  <a:ext uri="{FF2B5EF4-FFF2-40B4-BE49-F238E27FC236}">
                    <a16:creationId xmlns:a16="http://schemas.microsoft.com/office/drawing/2014/main" id="{2E4E8B57-47B6-C64B-824B-A769999349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2" name="Rectangle 382">
                <a:extLst>
                  <a:ext uri="{FF2B5EF4-FFF2-40B4-BE49-F238E27FC236}">
                    <a16:creationId xmlns:a16="http://schemas.microsoft.com/office/drawing/2014/main" id="{7F6B72DB-610D-5C47-AF20-64D53EA4B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016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3" name="Rectangle 383">
                <a:extLst>
                  <a:ext uri="{FF2B5EF4-FFF2-40B4-BE49-F238E27FC236}">
                    <a16:creationId xmlns:a16="http://schemas.microsoft.com/office/drawing/2014/main" id="{50EC336B-6AC7-C344-8623-9AE0DBEF00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008"/>
                <a:ext cx="96" cy="96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4" name="Rectangle 384">
                <a:extLst>
                  <a:ext uri="{FF2B5EF4-FFF2-40B4-BE49-F238E27FC236}">
                    <a16:creationId xmlns:a16="http://schemas.microsoft.com/office/drawing/2014/main" id="{790E64A7-1A11-7A42-A889-D6A0B357AA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160"/>
                <a:ext cx="96" cy="96"/>
              </a:xfrm>
              <a:prstGeom prst="rect">
                <a:avLst/>
              </a:prstGeom>
              <a:solidFill>
                <a:srgbClr val="99CC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5" name="Rectangle 385">
                <a:extLst>
                  <a:ext uri="{FF2B5EF4-FFF2-40B4-BE49-F238E27FC236}">
                    <a16:creationId xmlns:a16="http://schemas.microsoft.com/office/drawing/2014/main" id="{BF79EA7E-32A5-FB4B-8DB9-B3A0160082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15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6" name="Rectangle 386">
                <a:extLst>
                  <a:ext uri="{FF2B5EF4-FFF2-40B4-BE49-F238E27FC236}">
                    <a16:creationId xmlns:a16="http://schemas.microsoft.com/office/drawing/2014/main" id="{7B8173E3-63A1-4340-8484-2565808863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728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7" name="Rectangle 387">
                <a:extLst>
                  <a:ext uri="{FF2B5EF4-FFF2-40B4-BE49-F238E27FC236}">
                    <a16:creationId xmlns:a16="http://schemas.microsoft.com/office/drawing/2014/main" id="{49604711-2039-6E43-9B25-5B57748B00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296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8" name="Rectangle 388">
                <a:extLst>
                  <a:ext uri="{FF2B5EF4-FFF2-40B4-BE49-F238E27FC236}">
                    <a16:creationId xmlns:a16="http://schemas.microsoft.com/office/drawing/2014/main" id="{9958EEEC-513A-C444-8DDF-780DD62C0E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872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89" name="Rectangle 389">
                <a:extLst>
                  <a:ext uri="{FF2B5EF4-FFF2-40B4-BE49-F238E27FC236}">
                    <a16:creationId xmlns:a16="http://schemas.microsoft.com/office/drawing/2014/main" id="{0BFEE007-F82C-DE48-92D2-4727686702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2304"/>
                <a:ext cx="96" cy="96"/>
              </a:xfrm>
              <a:prstGeom prst="rect">
                <a:avLst/>
              </a:prstGeom>
              <a:solidFill>
                <a:srgbClr val="FF99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  <p:sp>
            <p:nvSpPr>
              <p:cNvPr id="1090" name="Rectangle 390">
                <a:extLst>
                  <a:ext uri="{FF2B5EF4-FFF2-40B4-BE49-F238E27FC236}">
                    <a16:creationId xmlns:a16="http://schemas.microsoft.com/office/drawing/2014/main" id="{AA780376-E4BF-FA4D-A97B-28B2EE83F5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440"/>
                <a:ext cx="96" cy="96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it-IT"/>
              </a:p>
            </p:txBody>
          </p:sp>
        </p:grpSp>
        <p:sp>
          <p:nvSpPr>
            <p:cNvPr id="892" name="Rectangle 393">
              <a:extLst>
                <a:ext uri="{FF2B5EF4-FFF2-40B4-BE49-F238E27FC236}">
                  <a16:creationId xmlns:a16="http://schemas.microsoft.com/office/drawing/2014/main" id="{22F59FE8-C8A7-1245-AE6A-7FC98BA80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48005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3" name="Rectangle 394">
              <a:extLst>
                <a:ext uri="{FF2B5EF4-FFF2-40B4-BE49-F238E27FC236}">
                  <a16:creationId xmlns:a16="http://schemas.microsoft.com/office/drawing/2014/main" id="{4B824689-7D1E-5844-B843-0C135EE539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23667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4" name="Rectangle 395">
              <a:extLst>
                <a:ext uri="{FF2B5EF4-FFF2-40B4-BE49-F238E27FC236}">
                  <a16:creationId xmlns:a16="http://schemas.microsoft.com/office/drawing/2014/main" id="{95AADAA7-BA89-F248-A006-84C3509433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35836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9" name="Rectangle 400">
              <a:extLst>
                <a:ext uri="{FF2B5EF4-FFF2-40B4-BE49-F238E27FC236}">
                  <a16:creationId xmlns:a16="http://schemas.microsoft.com/office/drawing/2014/main" id="{F79906F2-66EA-3640-8868-D0F33FED9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35836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1" name="Rectangle 402">
              <a:extLst>
                <a:ext uri="{FF2B5EF4-FFF2-40B4-BE49-F238E27FC236}">
                  <a16:creationId xmlns:a16="http://schemas.microsoft.com/office/drawing/2014/main" id="{3BF30922-4C3A-DA41-BCEE-D4C166B16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60174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2" name="Rectangle 403">
              <a:extLst>
                <a:ext uri="{FF2B5EF4-FFF2-40B4-BE49-F238E27FC236}">
                  <a16:creationId xmlns:a16="http://schemas.microsoft.com/office/drawing/2014/main" id="{1F054320-3416-B94C-AE5A-D2970DA9B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48005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3" name="Rectangle 404">
              <a:extLst>
                <a:ext uri="{FF2B5EF4-FFF2-40B4-BE49-F238E27FC236}">
                  <a16:creationId xmlns:a16="http://schemas.microsoft.com/office/drawing/2014/main" id="{D024D970-4240-CC47-B0D2-A79EB9023D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96681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4" name="Rectangle 405">
              <a:extLst>
                <a:ext uri="{FF2B5EF4-FFF2-40B4-BE49-F238E27FC236}">
                  <a16:creationId xmlns:a16="http://schemas.microsoft.com/office/drawing/2014/main" id="{563C3E54-39F0-1546-913F-01C6803D8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11498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7" name="Rectangle 408">
              <a:extLst>
                <a:ext uri="{FF2B5EF4-FFF2-40B4-BE49-F238E27FC236}">
                  <a16:creationId xmlns:a16="http://schemas.microsoft.com/office/drawing/2014/main" id="{293791CA-56D6-9141-AB83-10229409E5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48005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8" name="Rectangle 409">
              <a:extLst>
                <a:ext uri="{FF2B5EF4-FFF2-40B4-BE49-F238E27FC236}">
                  <a16:creationId xmlns:a16="http://schemas.microsoft.com/office/drawing/2014/main" id="{60A204DC-7E99-8440-A7DA-A2448BD62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60174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9" name="Rectangle 410">
              <a:extLst>
                <a:ext uri="{FF2B5EF4-FFF2-40B4-BE49-F238E27FC236}">
                  <a16:creationId xmlns:a16="http://schemas.microsoft.com/office/drawing/2014/main" id="{212CB4EC-9BBE-424D-B56C-0EC50B0D9D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72343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0" name="Rectangle 411">
              <a:extLst>
                <a:ext uri="{FF2B5EF4-FFF2-40B4-BE49-F238E27FC236}">
                  <a16:creationId xmlns:a16="http://schemas.microsoft.com/office/drawing/2014/main" id="{48D3E7A0-0CF8-474A-9C81-B63FC263A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84512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3" name="Rectangle 414">
              <a:extLst>
                <a:ext uri="{FF2B5EF4-FFF2-40B4-BE49-F238E27FC236}">
                  <a16:creationId xmlns:a16="http://schemas.microsoft.com/office/drawing/2014/main" id="{8E7F18CA-4943-4444-8E5A-EFE7499EE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23667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4" name="Rectangle 415">
              <a:extLst>
                <a:ext uri="{FF2B5EF4-FFF2-40B4-BE49-F238E27FC236}">
                  <a16:creationId xmlns:a16="http://schemas.microsoft.com/office/drawing/2014/main" id="{6EDA5E04-CA5C-884E-BD6D-5CB3E7661A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84512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5" name="Rectangle 416">
              <a:extLst>
                <a:ext uri="{FF2B5EF4-FFF2-40B4-BE49-F238E27FC236}">
                  <a16:creationId xmlns:a16="http://schemas.microsoft.com/office/drawing/2014/main" id="{2942BB07-1985-B942-8054-F3F01E23F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72343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6" name="Rectangle 417">
              <a:extLst>
                <a:ext uri="{FF2B5EF4-FFF2-40B4-BE49-F238E27FC236}">
                  <a16:creationId xmlns:a16="http://schemas.microsoft.com/office/drawing/2014/main" id="{A453AEE2-5FB7-D540-AF25-44C74E210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335836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7" name="Rectangle 418">
              <a:extLst>
                <a:ext uri="{FF2B5EF4-FFF2-40B4-BE49-F238E27FC236}">
                  <a16:creationId xmlns:a16="http://schemas.microsoft.com/office/drawing/2014/main" id="{DB1EDD74-0FB0-1744-9FDB-CBE15F1D2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421019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8" name="Rectangle 419">
              <a:extLst>
                <a:ext uri="{FF2B5EF4-FFF2-40B4-BE49-F238E27FC236}">
                  <a16:creationId xmlns:a16="http://schemas.microsoft.com/office/drawing/2014/main" id="{266832CF-C915-1D49-AE27-5A4584C37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96681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9" name="Rectangle 420">
              <a:extLst>
                <a:ext uri="{FF2B5EF4-FFF2-40B4-BE49-F238E27FC236}">
                  <a16:creationId xmlns:a16="http://schemas.microsoft.com/office/drawing/2014/main" id="{116980AA-C6EC-7F4A-8703-F40CD31D2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11498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4" name="Rectangle 425">
              <a:extLst>
                <a:ext uri="{FF2B5EF4-FFF2-40B4-BE49-F238E27FC236}">
                  <a16:creationId xmlns:a16="http://schemas.microsoft.com/office/drawing/2014/main" id="{7B47E437-8820-6B44-9DB8-CC29F4D3FD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4088504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7" name="Rectangle 428">
              <a:extLst>
                <a:ext uri="{FF2B5EF4-FFF2-40B4-BE49-F238E27FC236}">
                  <a16:creationId xmlns:a16="http://schemas.microsoft.com/office/drawing/2014/main" id="{827B23B1-E727-8849-81FC-BBE21D9AF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96681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8" name="Rectangle 429">
              <a:extLst>
                <a:ext uri="{FF2B5EF4-FFF2-40B4-BE49-F238E27FC236}">
                  <a16:creationId xmlns:a16="http://schemas.microsoft.com/office/drawing/2014/main" id="{FB4B6546-6D5E-F646-AD06-DE3BDE3368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311498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9" name="Rectangle 430">
              <a:extLst>
                <a:ext uri="{FF2B5EF4-FFF2-40B4-BE49-F238E27FC236}">
                  <a16:creationId xmlns:a16="http://schemas.microsoft.com/office/drawing/2014/main" id="{4E2DB949-6696-CD43-97B9-250F73D237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408850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0" name="Rectangle 431">
              <a:extLst>
                <a:ext uri="{FF2B5EF4-FFF2-40B4-BE49-F238E27FC236}">
                  <a16:creationId xmlns:a16="http://schemas.microsoft.com/office/drawing/2014/main" id="{A5E1A3F9-2BBC-2941-82D8-8372142AC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1801" y="421019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1" name="Rectangle 432">
              <a:extLst>
                <a:ext uri="{FF2B5EF4-FFF2-40B4-BE49-F238E27FC236}">
                  <a16:creationId xmlns:a16="http://schemas.microsoft.com/office/drawing/2014/main" id="{BAFCC957-4FDD-F641-81BB-A2E33952C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8262" y="408850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2" name="Rectangle 433">
              <a:extLst>
                <a:ext uri="{FF2B5EF4-FFF2-40B4-BE49-F238E27FC236}">
                  <a16:creationId xmlns:a16="http://schemas.microsoft.com/office/drawing/2014/main" id="{846000DE-3A9E-8A4E-8480-D91D666D86C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40032" y="384512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3" name="Rectangle 434">
              <a:extLst>
                <a:ext uri="{FF2B5EF4-FFF2-40B4-BE49-F238E27FC236}">
                  <a16:creationId xmlns:a16="http://schemas.microsoft.com/office/drawing/2014/main" id="{58B8BFF4-7058-664B-93B9-07C07C857C9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40032" y="372343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4" name="Rectangle 435">
              <a:extLst>
                <a:ext uri="{FF2B5EF4-FFF2-40B4-BE49-F238E27FC236}">
                  <a16:creationId xmlns:a16="http://schemas.microsoft.com/office/drawing/2014/main" id="{DB2C2DE1-F515-EE4D-A17D-1C5DE40BCD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323667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5" name="Rectangle 436">
              <a:extLst>
                <a:ext uri="{FF2B5EF4-FFF2-40B4-BE49-F238E27FC236}">
                  <a16:creationId xmlns:a16="http://schemas.microsoft.com/office/drawing/2014/main" id="{002223BF-C368-474E-8650-20D4C3DAC1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0032" y="421019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8" name="Rectangle 439">
              <a:extLst>
                <a:ext uri="{FF2B5EF4-FFF2-40B4-BE49-F238E27FC236}">
                  <a16:creationId xmlns:a16="http://schemas.microsoft.com/office/drawing/2014/main" id="{DDC674AF-F6D3-2743-94AB-1E96AD4F239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840032" y="360174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3" name="Group 1192">
            <a:extLst>
              <a:ext uri="{FF2B5EF4-FFF2-40B4-BE49-F238E27FC236}">
                <a16:creationId xmlns:a16="http://schemas.microsoft.com/office/drawing/2014/main" id="{377EA69A-2D7B-7A4F-B85B-6E88FED35DBF}"/>
              </a:ext>
            </a:extLst>
          </p:cNvPr>
          <p:cNvGrpSpPr/>
          <p:nvPr/>
        </p:nvGrpSpPr>
        <p:grpSpPr>
          <a:xfrm>
            <a:off x="6646375" y="3114984"/>
            <a:ext cx="811798" cy="1176337"/>
            <a:chOff x="6402561" y="3114984"/>
            <a:chExt cx="811798" cy="1176337"/>
          </a:xfrm>
        </p:grpSpPr>
        <p:sp>
          <p:nvSpPr>
            <p:cNvPr id="891" name="Rectangle 392">
              <a:extLst>
                <a:ext uri="{FF2B5EF4-FFF2-40B4-BE49-F238E27FC236}">
                  <a16:creationId xmlns:a16="http://schemas.microsoft.com/office/drawing/2014/main" id="{96238AAA-207D-514E-B045-BCEA680D53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96681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5" name="Rectangle 396">
              <a:extLst>
                <a:ext uri="{FF2B5EF4-FFF2-40B4-BE49-F238E27FC236}">
                  <a16:creationId xmlns:a16="http://schemas.microsoft.com/office/drawing/2014/main" id="{F62E74F9-A60D-D94C-BBCC-47C63242CE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408850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6" name="Rectangle 397">
              <a:extLst>
                <a:ext uri="{FF2B5EF4-FFF2-40B4-BE49-F238E27FC236}">
                  <a16:creationId xmlns:a16="http://schemas.microsoft.com/office/drawing/2014/main" id="{A3CCC813-755E-174D-B4B2-10975D9A78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421019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7" name="Rectangle 398">
              <a:extLst>
                <a:ext uri="{FF2B5EF4-FFF2-40B4-BE49-F238E27FC236}">
                  <a16:creationId xmlns:a16="http://schemas.microsoft.com/office/drawing/2014/main" id="{BF88D468-9403-8A4A-A5F6-677F7A9EB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11498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898" name="Rectangle 399">
              <a:extLst>
                <a:ext uri="{FF2B5EF4-FFF2-40B4-BE49-F238E27FC236}">
                  <a16:creationId xmlns:a16="http://schemas.microsoft.com/office/drawing/2014/main" id="{AB3AC425-EC02-2D46-BBBA-63477F66CB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48005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0" name="Rectangle 401">
              <a:extLst>
                <a:ext uri="{FF2B5EF4-FFF2-40B4-BE49-F238E27FC236}">
                  <a16:creationId xmlns:a16="http://schemas.microsoft.com/office/drawing/2014/main" id="{C8CDE626-D3A9-6843-B0C4-507C40B08E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96681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5" name="Rectangle 406">
              <a:extLst>
                <a:ext uri="{FF2B5EF4-FFF2-40B4-BE49-F238E27FC236}">
                  <a16:creationId xmlns:a16="http://schemas.microsoft.com/office/drawing/2014/main" id="{E12A3B65-8619-2041-986F-9FA87E5A94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23667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06" name="Rectangle 407">
              <a:extLst>
                <a:ext uri="{FF2B5EF4-FFF2-40B4-BE49-F238E27FC236}">
                  <a16:creationId xmlns:a16="http://schemas.microsoft.com/office/drawing/2014/main" id="{BD89227B-3397-FD4B-B2B4-BFC9A7CA3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408850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1" name="Rectangle 412">
              <a:extLst>
                <a:ext uri="{FF2B5EF4-FFF2-40B4-BE49-F238E27FC236}">
                  <a16:creationId xmlns:a16="http://schemas.microsoft.com/office/drawing/2014/main" id="{97D2B0DD-695B-ED41-A17E-70492B1AD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60174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12" name="Rectangle 413">
              <a:extLst>
                <a:ext uri="{FF2B5EF4-FFF2-40B4-BE49-F238E27FC236}">
                  <a16:creationId xmlns:a16="http://schemas.microsoft.com/office/drawing/2014/main" id="{F10FE6D6-AA3A-834C-9B72-C30C86D6C3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72343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0" name="Rectangle 421">
              <a:extLst>
                <a:ext uri="{FF2B5EF4-FFF2-40B4-BE49-F238E27FC236}">
                  <a16:creationId xmlns:a16="http://schemas.microsoft.com/office/drawing/2014/main" id="{D1CBF3AC-1D9C-C34F-B854-C1799DC383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60174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1" name="Rectangle 422">
              <a:extLst>
                <a:ext uri="{FF2B5EF4-FFF2-40B4-BE49-F238E27FC236}">
                  <a16:creationId xmlns:a16="http://schemas.microsoft.com/office/drawing/2014/main" id="{7561C4D2-1DD5-9D48-B61C-69F4E8230A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72343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2" name="Rectangle 423">
              <a:extLst>
                <a:ext uri="{FF2B5EF4-FFF2-40B4-BE49-F238E27FC236}">
                  <a16:creationId xmlns:a16="http://schemas.microsoft.com/office/drawing/2014/main" id="{18855AC4-BB88-AC4A-91B8-BE40BF801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845124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3" name="Rectangle 424">
              <a:extLst>
                <a:ext uri="{FF2B5EF4-FFF2-40B4-BE49-F238E27FC236}">
                  <a16:creationId xmlns:a16="http://schemas.microsoft.com/office/drawing/2014/main" id="{7614A835-3A48-2A4B-A295-CED7C1AC3C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4210194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5" name="Rectangle 426">
              <a:extLst>
                <a:ext uri="{FF2B5EF4-FFF2-40B4-BE49-F238E27FC236}">
                  <a16:creationId xmlns:a16="http://schemas.microsoft.com/office/drawing/2014/main" id="{6794471B-160C-714F-B302-2BD466073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35836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26" name="Rectangle 427">
              <a:extLst>
                <a:ext uri="{FF2B5EF4-FFF2-40B4-BE49-F238E27FC236}">
                  <a16:creationId xmlns:a16="http://schemas.microsoft.com/office/drawing/2014/main" id="{F6248AD5-ACC8-D24B-ADB1-287B6B38B1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2561" y="348005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6" name="Rectangle 437">
              <a:extLst>
                <a:ext uri="{FF2B5EF4-FFF2-40B4-BE49-F238E27FC236}">
                  <a16:creationId xmlns:a16="http://schemas.microsoft.com/office/drawing/2014/main" id="{9E730C3D-ACF6-C243-9D79-F96C9F6A98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23667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7" name="Rectangle 438">
              <a:extLst>
                <a:ext uri="{FF2B5EF4-FFF2-40B4-BE49-F238E27FC236}">
                  <a16:creationId xmlns:a16="http://schemas.microsoft.com/office/drawing/2014/main" id="{877D25B1-5659-6742-89C1-474F42D3A9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35836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39" name="Rectangle 440">
              <a:extLst>
                <a:ext uri="{FF2B5EF4-FFF2-40B4-BE49-F238E27FC236}">
                  <a16:creationId xmlns:a16="http://schemas.microsoft.com/office/drawing/2014/main" id="{8BE6FA62-F6DC-FC44-9CED-7D6BD54C04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84512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0" name="Rectangle 441">
              <a:extLst>
                <a:ext uri="{FF2B5EF4-FFF2-40B4-BE49-F238E27FC236}">
                  <a16:creationId xmlns:a16="http://schemas.microsoft.com/office/drawing/2014/main" id="{EC4ECBBC-4552-B944-AACB-D990D0ED6F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331" y="311498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1" name="Rectangle 446">
              <a:extLst>
                <a:ext uri="{FF2B5EF4-FFF2-40B4-BE49-F238E27FC236}">
                  <a16:creationId xmlns:a16="http://schemas.microsoft.com/office/drawing/2014/main" id="{284FBF09-A3F3-F143-8218-DAF9F6F7A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35836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2" name="Rectangle 447">
              <a:extLst>
                <a:ext uri="{FF2B5EF4-FFF2-40B4-BE49-F238E27FC236}">
                  <a16:creationId xmlns:a16="http://schemas.microsoft.com/office/drawing/2014/main" id="{3A4F619F-E49D-E04B-9B33-6FE59F112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421019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3" name="Rectangle 448">
              <a:extLst>
                <a:ext uri="{FF2B5EF4-FFF2-40B4-BE49-F238E27FC236}">
                  <a16:creationId xmlns:a16="http://schemas.microsoft.com/office/drawing/2014/main" id="{B9CB5CD6-4438-074D-BF3C-35668BD652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48005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4" name="Rectangle 449">
              <a:extLst>
                <a:ext uri="{FF2B5EF4-FFF2-40B4-BE49-F238E27FC236}">
                  <a16:creationId xmlns:a16="http://schemas.microsoft.com/office/drawing/2014/main" id="{ADA37BC6-E08B-4D4F-AD77-EBC3D86E7A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60174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5" name="Rectangle 450">
              <a:extLst>
                <a:ext uri="{FF2B5EF4-FFF2-40B4-BE49-F238E27FC236}">
                  <a16:creationId xmlns:a16="http://schemas.microsoft.com/office/drawing/2014/main" id="{05FE2E9A-E584-5C4B-B77A-286FB1DFD4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72343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6" name="Rectangle 451">
              <a:extLst>
                <a:ext uri="{FF2B5EF4-FFF2-40B4-BE49-F238E27FC236}">
                  <a16:creationId xmlns:a16="http://schemas.microsoft.com/office/drawing/2014/main" id="{5120915C-B915-4549-AE3E-9B5BA38C4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408850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7" name="Rectangle 452">
              <a:extLst>
                <a:ext uri="{FF2B5EF4-FFF2-40B4-BE49-F238E27FC236}">
                  <a16:creationId xmlns:a16="http://schemas.microsoft.com/office/drawing/2014/main" id="{CD45BA6B-5845-BF4B-B0BD-BF5A481E0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84512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8" name="Rectangle 453">
              <a:extLst>
                <a:ext uri="{FF2B5EF4-FFF2-40B4-BE49-F238E27FC236}">
                  <a16:creationId xmlns:a16="http://schemas.microsoft.com/office/drawing/2014/main" id="{B0FF574A-244A-8541-BAAA-503FBB7D42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96681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49" name="Rectangle 454">
              <a:extLst>
                <a:ext uri="{FF2B5EF4-FFF2-40B4-BE49-F238E27FC236}">
                  <a16:creationId xmlns:a16="http://schemas.microsoft.com/office/drawing/2014/main" id="{BB5FA2C5-EB33-3849-B1AB-72979D9B63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11498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0" name="Rectangle 455">
              <a:extLst>
                <a:ext uri="{FF2B5EF4-FFF2-40B4-BE49-F238E27FC236}">
                  <a16:creationId xmlns:a16="http://schemas.microsoft.com/office/drawing/2014/main" id="{68184851-AEBD-EF4D-AC7C-BB0CCFBDD0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23667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1" name="Rectangle 456">
              <a:extLst>
                <a:ext uri="{FF2B5EF4-FFF2-40B4-BE49-F238E27FC236}">
                  <a16:creationId xmlns:a16="http://schemas.microsoft.com/office/drawing/2014/main" id="{7C3427F5-9FB3-2444-A4C9-E947799E1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35836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2" name="Rectangle 457">
              <a:extLst>
                <a:ext uri="{FF2B5EF4-FFF2-40B4-BE49-F238E27FC236}">
                  <a16:creationId xmlns:a16="http://schemas.microsoft.com/office/drawing/2014/main" id="{18C76702-821E-0746-91B6-D0E007DAA8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48005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3" name="Rectangle 458">
              <a:extLst>
                <a:ext uri="{FF2B5EF4-FFF2-40B4-BE49-F238E27FC236}">
                  <a16:creationId xmlns:a16="http://schemas.microsoft.com/office/drawing/2014/main" id="{32AF5C09-06C1-0544-9093-3D07B62253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11498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4" name="Rectangle 459">
              <a:extLst>
                <a:ext uri="{FF2B5EF4-FFF2-40B4-BE49-F238E27FC236}">
                  <a16:creationId xmlns:a16="http://schemas.microsoft.com/office/drawing/2014/main" id="{CC77106B-57F6-D540-8E1B-558784C2E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6100" y="323667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5" name="Rectangle 460">
              <a:extLst>
                <a:ext uri="{FF2B5EF4-FFF2-40B4-BE49-F238E27FC236}">
                  <a16:creationId xmlns:a16="http://schemas.microsoft.com/office/drawing/2014/main" id="{479A03CA-B17B-5340-BEB6-1BCAA99D2E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11498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6" name="Rectangle 461">
              <a:extLst>
                <a:ext uri="{FF2B5EF4-FFF2-40B4-BE49-F238E27FC236}">
                  <a16:creationId xmlns:a16="http://schemas.microsoft.com/office/drawing/2014/main" id="{98900F01-5F0E-494F-A0EE-175D29872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23667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7" name="Rectangle 462">
              <a:extLst>
                <a:ext uri="{FF2B5EF4-FFF2-40B4-BE49-F238E27FC236}">
                  <a16:creationId xmlns:a16="http://schemas.microsoft.com/office/drawing/2014/main" id="{6ADBE0C8-C63E-DE42-BFAA-49E6ED3035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35836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8" name="Rectangle 463">
              <a:extLst>
                <a:ext uri="{FF2B5EF4-FFF2-40B4-BE49-F238E27FC236}">
                  <a16:creationId xmlns:a16="http://schemas.microsoft.com/office/drawing/2014/main" id="{E07C734D-F380-7640-AFB8-409FB50B4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421019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59" name="Rectangle 464">
              <a:extLst>
                <a:ext uri="{FF2B5EF4-FFF2-40B4-BE49-F238E27FC236}">
                  <a16:creationId xmlns:a16="http://schemas.microsoft.com/office/drawing/2014/main" id="{1BDFDCA1-969D-D14A-B1A7-33E27DC4CE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408850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0" name="Rectangle 465">
              <a:extLst>
                <a:ext uri="{FF2B5EF4-FFF2-40B4-BE49-F238E27FC236}">
                  <a16:creationId xmlns:a16="http://schemas.microsoft.com/office/drawing/2014/main" id="{15D42FFE-8A2B-EF47-AAF5-0C5BFA15AA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48005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1" name="Rectangle 469">
              <a:extLst>
                <a:ext uri="{FF2B5EF4-FFF2-40B4-BE49-F238E27FC236}">
                  <a16:creationId xmlns:a16="http://schemas.microsoft.com/office/drawing/2014/main" id="{752836F2-FE85-6C4D-A198-6982CFFF8A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4088504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2" name="Rectangle 470">
              <a:extLst>
                <a:ext uri="{FF2B5EF4-FFF2-40B4-BE49-F238E27FC236}">
                  <a16:creationId xmlns:a16="http://schemas.microsoft.com/office/drawing/2014/main" id="{3F336FA0-489A-314F-937B-65DEC52B6E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4210194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3" name="Rectangle 471">
              <a:extLst>
                <a:ext uri="{FF2B5EF4-FFF2-40B4-BE49-F238E27FC236}">
                  <a16:creationId xmlns:a16="http://schemas.microsoft.com/office/drawing/2014/main" id="{C57C53B0-F418-5745-BB39-92B9068C0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966814"/>
              <a:ext cx="81180" cy="81127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4" name="Rectangle 509">
              <a:extLst>
                <a:ext uri="{FF2B5EF4-FFF2-40B4-BE49-F238E27FC236}">
                  <a16:creationId xmlns:a16="http://schemas.microsoft.com/office/drawing/2014/main" id="{DE6546BC-5B07-5944-B380-70EF11621E0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72343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5" name="Rectangle 510">
              <a:extLst>
                <a:ext uri="{FF2B5EF4-FFF2-40B4-BE49-F238E27FC236}">
                  <a16:creationId xmlns:a16="http://schemas.microsoft.com/office/drawing/2014/main" id="{8FB2DF50-2C15-AD44-AE10-DBEFC5B8B44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84512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6" name="Rectangle 511">
              <a:extLst>
                <a:ext uri="{FF2B5EF4-FFF2-40B4-BE49-F238E27FC236}">
                  <a16:creationId xmlns:a16="http://schemas.microsoft.com/office/drawing/2014/main" id="{A5077EC9-10D1-D747-AD85-1CDA2A9300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396681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7" name="Rectangle 512">
              <a:extLst>
                <a:ext uri="{FF2B5EF4-FFF2-40B4-BE49-F238E27FC236}">
                  <a16:creationId xmlns:a16="http://schemas.microsoft.com/office/drawing/2014/main" id="{E13E681A-BD23-1D46-A7BF-A2B86907041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35836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8" name="Rectangle 513">
              <a:extLst>
                <a:ext uri="{FF2B5EF4-FFF2-40B4-BE49-F238E27FC236}">
                  <a16:creationId xmlns:a16="http://schemas.microsoft.com/office/drawing/2014/main" id="{E7755A8E-2C6B-5C46-BAF5-848B9CA69B7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48005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69" name="Rectangle 514">
              <a:extLst>
                <a:ext uri="{FF2B5EF4-FFF2-40B4-BE49-F238E27FC236}">
                  <a16:creationId xmlns:a16="http://schemas.microsoft.com/office/drawing/2014/main" id="{A8FDA065-E026-8E44-9CE5-2E725C7542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360174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0" name="Rectangle 515">
              <a:extLst>
                <a:ext uri="{FF2B5EF4-FFF2-40B4-BE49-F238E27FC236}">
                  <a16:creationId xmlns:a16="http://schemas.microsoft.com/office/drawing/2014/main" id="{3E1BFE57-6EC9-6A47-ABD3-964445F926D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67870" y="421019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1" name="Rectangle 516">
              <a:extLst>
                <a:ext uri="{FF2B5EF4-FFF2-40B4-BE49-F238E27FC236}">
                  <a16:creationId xmlns:a16="http://schemas.microsoft.com/office/drawing/2014/main" id="{540CCDE5-B182-8D4D-85D3-65E96D6319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889639" y="311498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2" name="Rectangle 517">
              <a:extLst>
                <a:ext uri="{FF2B5EF4-FFF2-40B4-BE49-F238E27FC236}">
                  <a16:creationId xmlns:a16="http://schemas.microsoft.com/office/drawing/2014/main" id="{36B1F32F-A98F-044E-B38B-FF7D198894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9639" y="323667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3" name="Rectangle 518">
              <a:extLst>
                <a:ext uri="{FF2B5EF4-FFF2-40B4-BE49-F238E27FC236}">
                  <a16:creationId xmlns:a16="http://schemas.microsoft.com/office/drawing/2014/main" id="{57DA3DF8-6857-D047-9B21-A5D8D7DBD39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67870" y="384512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4" name="Rectangle 519">
              <a:extLst>
                <a:ext uri="{FF2B5EF4-FFF2-40B4-BE49-F238E27FC236}">
                  <a16:creationId xmlns:a16="http://schemas.microsoft.com/office/drawing/2014/main" id="{B426A89F-F890-D342-90A4-EA227E691F9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67870" y="396681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5" name="Rectangle 520">
              <a:extLst>
                <a:ext uri="{FF2B5EF4-FFF2-40B4-BE49-F238E27FC236}">
                  <a16:creationId xmlns:a16="http://schemas.microsoft.com/office/drawing/2014/main" id="{A6555B22-2E65-3845-839D-87FC078E8F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408850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6" name="Rectangle 521">
              <a:extLst>
                <a:ext uri="{FF2B5EF4-FFF2-40B4-BE49-F238E27FC236}">
                  <a16:creationId xmlns:a16="http://schemas.microsoft.com/office/drawing/2014/main" id="{8BFBFB86-97CB-ED4C-8C9A-C97CC23C359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767870" y="360174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7" name="Rectangle 522">
              <a:extLst>
                <a:ext uri="{FF2B5EF4-FFF2-40B4-BE49-F238E27FC236}">
                  <a16:creationId xmlns:a16="http://schemas.microsoft.com/office/drawing/2014/main" id="{8B58F018-CA09-534D-BB44-F430AF677A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7870" y="372343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8" name="Rectangle 523">
              <a:extLst>
                <a:ext uri="{FF2B5EF4-FFF2-40B4-BE49-F238E27FC236}">
                  <a16:creationId xmlns:a16="http://schemas.microsoft.com/office/drawing/2014/main" id="{EB13195E-D3B9-474E-8D05-3BA609097DE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133179" y="348005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79" name="Rectangle 524">
              <a:extLst>
                <a:ext uri="{FF2B5EF4-FFF2-40B4-BE49-F238E27FC236}">
                  <a16:creationId xmlns:a16="http://schemas.microsoft.com/office/drawing/2014/main" id="{AC9BB759-E6E9-BE49-971A-12E8F3F08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60174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0" name="Rectangle 525">
              <a:extLst>
                <a:ext uri="{FF2B5EF4-FFF2-40B4-BE49-F238E27FC236}">
                  <a16:creationId xmlns:a16="http://schemas.microsoft.com/office/drawing/2014/main" id="{89650F49-BDDA-1144-AD08-DC037383119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133179" y="372343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1" name="Rectangle 526">
              <a:extLst>
                <a:ext uri="{FF2B5EF4-FFF2-40B4-BE49-F238E27FC236}">
                  <a16:creationId xmlns:a16="http://schemas.microsoft.com/office/drawing/2014/main" id="{F6BDECA2-DC4F-F049-BA9B-1F86BC87E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84512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2" name="Rectangle 527">
              <a:extLst>
                <a:ext uri="{FF2B5EF4-FFF2-40B4-BE49-F238E27FC236}">
                  <a16:creationId xmlns:a16="http://schemas.microsoft.com/office/drawing/2014/main" id="{0EEB5723-7DA4-504D-9DB3-3DA26C598BD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133179" y="323667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3" name="Rectangle 528">
              <a:extLst>
                <a:ext uri="{FF2B5EF4-FFF2-40B4-BE49-F238E27FC236}">
                  <a16:creationId xmlns:a16="http://schemas.microsoft.com/office/drawing/2014/main" id="{4C2F31DE-7F42-C04B-AD46-E8C354BEA2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35836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4" name="Rectangle 529">
              <a:extLst>
                <a:ext uri="{FF2B5EF4-FFF2-40B4-BE49-F238E27FC236}">
                  <a16:creationId xmlns:a16="http://schemas.microsoft.com/office/drawing/2014/main" id="{261893C3-4785-2B4A-9F2C-0A944D9CF8C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11409" y="396681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5" name="Rectangle 530">
              <a:extLst>
                <a:ext uri="{FF2B5EF4-FFF2-40B4-BE49-F238E27FC236}">
                  <a16:creationId xmlns:a16="http://schemas.microsoft.com/office/drawing/2014/main" id="{DC96AFD3-3997-364E-84B9-AC83D84B2D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408850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6" name="Rectangle 531">
              <a:extLst>
                <a:ext uri="{FF2B5EF4-FFF2-40B4-BE49-F238E27FC236}">
                  <a16:creationId xmlns:a16="http://schemas.microsoft.com/office/drawing/2014/main" id="{2E6C70E6-8403-9748-AA57-E6D80ADAA83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11409" y="421019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7" name="Rectangle 532">
              <a:extLst>
                <a:ext uri="{FF2B5EF4-FFF2-40B4-BE49-F238E27FC236}">
                  <a16:creationId xmlns:a16="http://schemas.microsoft.com/office/drawing/2014/main" id="{D5E7FC50-ADCC-3243-902C-0C51162D4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3179" y="311498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8" name="Rectangle 533">
              <a:extLst>
                <a:ext uri="{FF2B5EF4-FFF2-40B4-BE49-F238E27FC236}">
                  <a16:creationId xmlns:a16="http://schemas.microsoft.com/office/drawing/2014/main" id="{3CD83665-2A0E-5745-8F7D-2510046EF45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011409" y="372343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89" name="Rectangle 534">
              <a:extLst>
                <a:ext uri="{FF2B5EF4-FFF2-40B4-BE49-F238E27FC236}">
                  <a16:creationId xmlns:a16="http://schemas.microsoft.com/office/drawing/2014/main" id="{63421EB7-3F3A-5E48-97FA-9C040045C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84512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0" name="Rectangle 535">
              <a:extLst>
                <a:ext uri="{FF2B5EF4-FFF2-40B4-BE49-F238E27FC236}">
                  <a16:creationId xmlns:a16="http://schemas.microsoft.com/office/drawing/2014/main" id="{24E809EF-2AF4-CB48-9508-382EFA0DF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1409" y="360174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grpSp>
        <p:nvGrpSpPr>
          <p:cNvPr id="1192" name="Group 1191">
            <a:extLst>
              <a:ext uri="{FF2B5EF4-FFF2-40B4-BE49-F238E27FC236}">
                <a16:creationId xmlns:a16="http://schemas.microsoft.com/office/drawing/2014/main" id="{8FE3F1D5-5E7A-C548-B11C-A4FEA61A2CC3}"/>
              </a:ext>
            </a:extLst>
          </p:cNvPr>
          <p:cNvGrpSpPr/>
          <p:nvPr/>
        </p:nvGrpSpPr>
        <p:grpSpPr>
          <a:xfrm>
            <a:off x="7860134" y="3114984"/>
            <a:ext cx="811798" cy="1176337"/>
            <a:chOff x="7601809" y="3114984"/>
            <a:chExt cx="811798" cy="1176337"/>
          </a:xfrm>
        </p:grpSpPr>
        <p:sp>
          <p:nvSpPr>
            <p:cNvPr id="991" name="Rectangle 542">
              <a:extLst>
                <a:ext uri="{FF2B5EF4-FFF2-40B4-BE49-F238E27FC236}">
                  <a16:creationId xmlns:a16="http://schemas.microsoft.com/office/drawing/2014/main" id="{F598AD3E-09DF-A34E-A14F-9C7AF63CF1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396681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2" name="Rectangle 546">
              <a:extLst>
                <a:ext uri="{FF2B5EF4-FFF2-40B4-BE49-F238E27FC236}">
                  <a16:creationId xmlns:a16="http://schemas.microsoft.com/office/drawing/2014/main" id="{7D8FF643-1AEA-5343-A20C-95311631DC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408850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3" name="Rectangle 547">
              <a:extLst>
                <a:ext uri="{FF2B5EF4-FFF2-40B4-BE49-F238E27FC236}">
                  <a16:creationId xmlns:a16="http://schemas.microsoft.com/office/drawing/2014/main" id="{37901803-E11E-B94A-BAD5-4BFC06A85C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421019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4" name="Rectangle 548">
              <a:extLst>
                <a:ext uri="{FF2B5EF4-FFF2-40B4-BE49-F238E27FC236}">
                  <a16:creationId xmlns:a16="http://schemas.microsoft.com/office/drawing/2014/main" id="{6BBCE124-690A-9449-973A-D7372003D2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311498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5" name="Rectangle 549">
              <a:extLst>
                <a:ext uri="{FF2B5EF4-FFF2-40B4-BE49-F238E27FC236}">
                  <a16:creationId xmlns:a16="http://schemas.microsoft.com/office/drawing/2014/main" id="{619FBB78-BAB3-0749-889F-206F77BE0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348005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6" name="Rectangle 551">
              <a:extLst>
                <a:ext uri="{FF2B5EF4-FFF2-40B4-BE49-F238E27FC236}">
                  <a16:creationId xmlns:a16="http://schemas.microsoft.com/office/drawing/2014/main" id="{B767536B-E3B0-9E49-8B83-927D58BB5B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396681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7" name="Rectangle 556">
              <a:extLst>
                <a:ext uri="{FF2B5EF4-FFF2-40B4-BE49-F238E27FC236}">
                  <a16:creationId xmlns:a16="http://schemas.microsoft.com/office/drawing/2014/main" id="{EA03D193-4EA4-B041-93A9-1F7B10E86F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323667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8" name="Rectangle 557">
              <a:extLst>
                <a:ext uri="{FF2B5EF4-FFF2-40B4-BE49-F238E27FC236}">
                  <a16:creationId xmlns:a16="http://schemas.microsoft.com/office/drawing/2014/main" id="{0CBC1CAC-BED8-AB4D-B441-61932C37E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408850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999" name="Rectangle 562">
              <a:extLst>
                <a:ext uri="{FF2B5EF4-FFF2-40B4-BE49-F238E27FC236}">
                  <a16:creationId xmlns:a16="http://schemas.microsoft.com/office/drawing/2014/main" id="{64D3A65D-ED0E-3E4C-9C2C-ED4963663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360174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0" name="Rectangle 563">
              <a:extLst>
                <a:ext uri="{FF2B5EF4-FFF2-40B4-BE49-F238E27FC236}">
                  <a16:creationId xmlns:a16="http://schemas.microsoft.com/office/drawing/2014/main" id="{93A6EC2C-81A6-2741-8B18-6D5C44796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3723434"/>
              <a:ext cx="81180" cy="81127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1" name="Rectangle 571">
              <a:extLst>
                <a:ext uri="{FF2B5EF4-FFF2-40B4-BE49-F238E27FC236}">
                  <a16:creationId xmlns:a16="http://schemas.microsoft.com/office/drawing/2014/main" id="{5FC84D27-E2D3-9241-B5D9-F04260E36E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360174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2" name="Rectangle 572">
              <a:extLst>
                <a:ext uri="{FF2B5EF4-FFF2-40B4-BE49-F238E27FC236}">
                  <a16:creationId xmlns:a16="http://schemas.microsoft.com/office/drawing/2014/main" id="{758ED532-A39E-994D-A1DF-43B8984BDD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372343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3" name="Rectangle 573">
              <a:extLst>
                <a:ext uri="{FF2B5EF4-FFF2-40B4-BE49-F238E27FC236}">
                  <a16:creationId xmlns:a16="http://schemas.microsoft.com/office/drawing/2014/main" id="{AE1315F1-CC7B-DA49-83D6-8E36886CC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3845124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4" name="Rectangle 574">
              <a:extLst>
                <a:ext uri="{FF2B5EF4-FFF2-40B4-BE49-F238E27FC236}">
                  <a16:creationId xmlns:a16="http://schemas.microsoft.com/office/drawing/2014/main" id="{8E8FC364-04A2-4047-A33F-AD963C27D2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4210194"/>
              <a:ext cx="81180" cy="811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5" name="Rectangle 576">
              <a:extLst>
                <a:ext uri="{FF2B5EF4-FFF2-40B4-BE49-F238E27FC236}">
                  <a16:creationId xmlns:a16="http://schemas.microsoft.com/office/drawing/2014/main" id="{A0189223-A7C5-D444-9BB2-CCD04D91BC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335836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6" name="Rectangle 577">
              <a:extLst>
                <a:ext uri="{FF2B5EF4-FFF2-40B4-BE49-F238E27FC236}">
                  <a16:creationId xmlns:a16="http://schemas.microsoft.com/office/drawing/2014/main" id="{D56FB512-ACBF-3741-AF7E-B0A4D02159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1809" y="3480054"/>
              <a:ext cx="81180" cy="8112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7" name="Rectangle 587">
              <a:extLst>
                <a:ext uri="{FF2B5EF4-FFF2-40B4-BE49-F238E27FC236}">
                  <a16:creationId xmlns:a16="http://schemas.microsoft.com/office/drawing/2014/main" id="{C12209DB-BACC-1744-B698-41BAEF8FB4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3236674"/>
              <a:ext cx="81180" cy="81127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8" name="Rectangle 588">
              <a:extLst>
                <a:ext uri="{FF2B5EF4-FFF2-40B4-BE49-F238E27FC236}">
                  <a16:creationId xmlns:a16="http://schemas.microsoft.com/office/drawing/2014/main" id="{69753074-5EC6-D246-8165-C5B971456A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3358364"/>
              <a:ext cx="81180" cy="811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09" name="Rectangle 590">
              <a:extLst>
                <a:ext uri="{FF2B5EF4-FFF2-40B4-BE49-F238E27FC236}">
                  <a16:creationId xmlns:a16="http://schemas.microsoft.com/office/drawing/2014/main" id="{B3779009-6CF6-C949-84FA-E9469C418E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384512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0" name="Rectangle 591">
              <a:extLst>
                <a:ext uri="{FF2B5EF4-FFF2-40B4-BE49-F238E27FC236}">
                  <a16:creationId xmlns:a16="http://schemas.microsoft.com/office/drawing/2014/main" id="{BD71263D-5052-654D-AFBB-A49AF3A613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3579" y="3114984"/>
              <a:ext cx="81180" cy="81127"/>
            </a:xfrm>
            <a:prstGeom prst="rect">
              <a:avLst/>
            </a:prstGeom>
            <a:solidFill>
              <a:srgbClr val="FFCC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1" name="Rectangle 592">
              <a:extLst>
                <a:ext uri="{FF2B5EF4-FFF2-40B4-BE49-F238E27FC236}">
                  <a16:creationId xmlns:a16="http://schemas.microsoft.com/office/drawing/2014/main" id="{DEACF341-53BA-8A49-B1B4-46893E4C22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335836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2" name="Rectangle 593">
              <a:extLst>
                <a:ext uri="{FF2B5EF4-FFF2-40B4-BE49-F238E27FC236}">
                  <a16:creationId xmlns:a16="http://schemas.microsoft.com/office/drawing/2014/main" id="{3DE82798-4109-9D42-8E94-4F0D9D6BB0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421019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3" name="Rectangle 594">
              <a:extLst>
                <a:ext uri="{FF2B5EF4-FFF2-40B4-BE49-F238E27FC236}">
                  <a16:creationId xmlns:a16="http://schemas.microsoft.com/office/drawing/2014/main" id="{ADED514B-966B-6B40-BF6A-471E9CEC8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348005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4" name="Rectangle 595">
              <a:extLst>
                <a:ext uri="{FF2B5EF4-FFF2-40B4-BE49-F238E27FC236}">
                  <a16:creationId xmlns:a16="http://schemas.microsoft.com/office/drawing/2014/main" id="{5F541296-F01F-7B47-AEA7-05BC3A614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360174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5" name="Rectangle 596">
              <a:extLst>
                <a:ext uri="{FF2B5EF4-FFF2-40B4-BE49-F238E27FC236}">
                  <a16:creationId xmlns:a16="http://schemas.microsoft.com/office/drawing/2014/main" id="{9FC91AFB-F0DC-C249-BB0D-FCC739D9C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372343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6" name="Rectangle 597">
              <a:extLst>
                <a:ext uri="{FF2B5EF4-FFF2-40B4-BE49-F238E27FC236}">
                  <a16:creationId xmlns:a16="http://schemas.microsoft.com/office/drawing/2014/main" id="{7854B91F-99D9-A641-AA69-584D9B9068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408850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7" name="Rectangle 598">
              <a:extLst>
                <a:ext uri="{FF2B5EF4-FFF2-40B4-BE49-F238E27FC236}">
                  <a16:creationId xmlns:a16="http://schemas.microsoft.com/office/drawing/2014/main" id="{91DFEC25-AA63-884F-B0B0-522CCC6E99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384512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8" name="Rectangle 599">
              <a:extLst>
                <a:ext uri="{FF2B5EF4-FFF2-40B4-BE49-F238E27FC236}">
                  <a16:creationId xmlns:a16="http://schemas.microsoft.com/office/drawing/2014/main" id="{3BE35480-4B17-7741-A7D0-477413DEA6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396681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19" name="Rectangle 600">
              <a:extLst>
                <a:ext uri="{FF2B5EF4-FFF2-40B4-BE49-F238E27FC236}">
                  <a16:creationId xmlns:a16="http://schemas.microsoft.com/office/drawing/2014/main" id="{6E4D17DD-DD98-E34D-9B97-B0AA8928D0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7118" y="311498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0" name="Rectangle 601">
              <a:extLst>
                <a:ext uri="{FF2B5EF4-FFF2-40B4-BE49-F238E27FC236}">
                  <a16:creationId xmlns:a16="http://schemas.microsoft.com/office/drawing/2014/main" id="{6BCEC8D6-5D33-0849-8979-9CC37A715C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7118" y="323667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1" name="Rectangle 602">
              <a:extLst>
                <a:ext uri="{FF2B5EF4-FFF2-40B4-BE49-F238E27FC236}">
                  <a16:creationId xmlns:a16="http://schemas.microsoft.com/office/drawing/2014/main" id="{6854272F-683B-5542-B202-DF8FEDFA4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7118" y="335836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2" name="Rectangle 603">
              <a:extLst>
                <a:ext uri="{FF2B5EF4-FFF2-40B4-BE49-F238E27FC236}">
                  <a16:creationId xmlns:a16="http://schemas.microsoft.com/office/drawing/2014/main" id="{50BEA52C-B73D-034E-A58D-5289F46D0A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7118" y="348005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3" name="Rectangle 604">
              <a:extLst>
                <a:ext uri="{FF2B5EF4-FFF2-40B4-BE49-F238E27FC236}">
                  <a16:creationId xmlns:a16="http://schemas.microsoft.com/office/drawing/2014/main" id="{D287F828-5AFB-0541-A3EE-0E83C8732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311498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4" name="Rectangle 605">
              <a:extLst>
                <a:ext uri="{FF2B5EF4-FFF2-40B4-BE49-F238E27FC236}">
                  <a16:creationId xmlns:a16="http://schemas.microsoft.com/office/drawing/2014/main" id="{07E5FF75-76BB-5341-8322-58E24903A1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45349" y="3236674"/>
              <a:ext cx="81180" cy="81127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5" name="Rectangle 606">
              <a:extLst>
                <a:ext uri="{FF2B5EF4-FFF2-40B4-BE49-F238E27FC236}">
                  <a16:creationId xmlns:a16="http://schemas.microsoft.com/office/drawing/2014/main" id="{84034A2B-8FB0-5B4F-8F17-3D3AB6916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88888" y="421019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6" name="Rectangle 607">
              <a:extLst>
                <a:ext uri="{FF2B5EF4-FFF2-40B4-BE49-F238E27FC236}">
                  <a16:creationId xmlns:a16="http://schemas.microsoft.com/office/drawing/2014/main" id="{2EBF4F3B-9678-FB42-8566-00983393B7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88888" y="4088504"/>
              <a:ext cx="81180" cy="81127"/>
            </a:xfrm>
            <a:prstGeom prst="rect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7" name="Rectangle 608">
              <a:extLst>
                <a:ext uri="{FF2B5EF4-FFF2-40B4-BE49-F238E27FC236}">
                  <a16:creationId xmlns:a16="http://schemas.microsoft.com/office/drawing/2014/main" id="{4F53187D-B4F4-9F4F-85AB-8B52B6AAF32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088888" y="372343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8" name="Rectangle 609">
              <a:extLst>
                <a:ext uri="{FF2B5EF4-FFF2-40B4-BE49-F238E27FC236}">
                  <a16:creationId xmlns:a16="http://schemas.microsoft.com/office/drawing/2014/main" id="{94711B77-6626-8949-AEF9-4F2B797E84B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088888" y="384512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29" name="Rectangle 610">
              <a:extLst>
                <a:ext uri="{FF2B5EF4-FFF2-40B4-BE49-F238E27FC236}">
                  <a16:creationId xmlns:a16="http://schemas.microsoft.com/office/drawing/2014/main" id="{7803E4F4-6E3F-E742-8613-9D952EF4EA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88888" y="396681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0" name="Rectangle 611">
              <a:extLst>
                <a:ext uri="{FF2B5EF4-FFF2-40B4-BE49-F238E27FC236}">
                  <a16:creationId xmlns:a16="http://schemas.microsoft.com/office/drawing/2014/main" id="{6C7BF56F-EAA1-9545-91A7-04D522C11921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088888" y="335836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1" name="Rectangle 612">
              <a:extLst>
                <a:ext uri="{FF2B5EF4-FFF2-40B4-BE49-F238E27FC236}">
                  <a16:creationId xmlns:a16="http://schemas.microsoft.com/office/drawing/2014/main" id="{6E6079C4-1CE0-5041-860E-A31C2A122C8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088888" y="348005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2" name="Rectangle 613">
              <a:extLst>
                <a:ext uri="{FF2B5EF4-FFF2-40B4-BE49-F238E27FC236}">
                  <a16:creationId xmlns:a16="http://schemas.microsoft.com/office/drawing/2014/main" id="{5F97C710-5FF4-4D43-9961-4F56F0DF7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88888" y="360174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3" name="Rectangle 614">
              <a:extLst>
                <a:ext uri="{FF2B5EF4-FFF2-40B4-BE49-F238E27FC236}">
                  <a16:creationId xmlns:a16="http://schemas.microsoft.com/office/drawing/2014/main" id="{F4D88EFB-3E0D-E244-943D-5FF40708FE5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967118" y="421019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4" name="Rectangle 615">
              <a:extLst>
                <a:ext uri="{FF2B5EF4-FFF2-40B4-BE49-F238E27FC236}">
                  <a16:creationId xmlns:a16="http://schemas.microsoft.com/office/drawing/2014/main" id="{5A3DE882-0CE4-9846-9D04-EE5AB2DD847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088888" y="311498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5" name="Rectangle 616">
              <a:extLst>
                <a:ext uri="{FF2B5EF4-FFF2-40B4-BE49-F238E27FC236}">
                  <a16:creationId xmlns:a16="http://schemas.microsoft.com/office/drawing/2014/main" id="{61DC20D6-E554-F040-A49A-0B1444F273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88888" y="323667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6" name="Rectangle 617">
              <a:extLst>
                <a:ext uri="{FF2B5EF4-FFF2-40B4-BE49-F238E27FC236}">
                  <a16:creationId xmlns:a16="http://schemas.microsoft.com/office/drawing/2014/main" id="{E190083B-CAE4-7C42-8183-89364558712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967118" y="384512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7" name="Rectangle 618">
              <a:extLst>
                <a:ext uri="{FF2B5EF4-FFF2-40B4-BE49-F238E27FC236}">
                  <a16:creationId xmlns:a16="http://schemas.microsoft.com/office/drawing/2014/main" id="{8B332F35-E8B1-9F41-99B7-15840F01220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967118" y="396681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8" name="Rectangle 619">
              <a:extLst>
                <a:ext uri="{FF2B5EF4-FFF2-40B4-BE49-F238E27FC236}">
                  <a16:creationId xmlns:a16="http://schemas.microsoft.com/office/drawing/2014/main" id="{DD1CC3CE-D628-2C49-A6A4-F7FACF4FDD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7118" y="408850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39" name="Rectangle 620">
              <a:extLst>
                <a:ext uri="{FF2B5EF4-FFF2-40B4-BE49-F238E27FC236}">
                  <a16:creationId xmlns:a16="http://schemas.microsoft.com/office/drawing/2014/main" id="{E9E06041-79F3-4E42-B319-AB5D99EFF2D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967118" y="360174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0" name="Rectangle 621">
              <a:extLst>
                <a:ext uri="{FF2B5EF4-FFF2-40B4-BE49-F238E27FC236}">
                  <a16:creationId xmlns:a16="http://schemas.microsoft.com/office/drawing/2014/main" id="{3A15A74F-52EA-DA49-9C3E-E404A440D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7118" y="3723434"/>
              <a:ext cx="81180" cy="81127"/>
            </a:xfrm>
            <a:prstGeom prst="rect">
              <a:avLst/>
            </a:prstGeom>
            <a:solidFill>
              <a:srgbClr val="00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1" name="Rectangle 622">
              <a:extLst>
                <a:ext uri="{FF2B5EF4-FFF2-40B4-BE49-F238E27FC236}">
                  <a16:creationId xmlns:a16="http://schemas.microsoft.com/office/drawing/2014/main" id="{46C92FF9-6B04-4E44-96AA-BC4A0C54D1E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210657" y="396681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2" name="Rectangle 623">
              <a:extLst>
                <a:ext uri="{FF2B5EF4-FFF2-40B4-BE49-F238E27FC236}">
                  <a16:creationId xmlns:a16="http://schemas.microsoft.com/office/drawing/2014/main" id="{D0588C82-9EB8-0C4C-87BF-F80FFB1EA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0657" y="408850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3" name="Rectangle 624">
              <a:extLst>
                <a:ext uri="{FF2B5EF4-FFF2-40B4-BE49-F238E27FC236}">
                  <a16:creationId xmlns:a16="http://schemas.microsoft.com/office/drawing/2014/main" id="{9C22E05C-F311-4543-84A3-BE5A8F9FE5A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332427" y="348005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4" name="Rectangle 625">
              <a:extLst>
                <a:ext uri="{FF2B5EF4-FFF2-40B4-BE49-F238E27FC236}">
                  <a16:creationId xmlns:a16="http://schemas.microsoft.com/office/drawing/2014/main" id="{3005E1DC-87B9-3247-A4A6-1CD5581A76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2427" y="360174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5" name="Rectangle 626">
              <a:extLst>
                <a:ext uri="{FF2B5EF4-FFF2-40B4-BE49-F238E27FC236}">
                  <a16:creationId xmlns:a16="http://schemas.microsoft.com/office/drawing/2014/main" id="{32508991-348E-4048-911D-34A8EB2BE1D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210657" y="372343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6" name="Rectangle 627">
              <a:extLst>
                <a:ext uri="{FF2B5EF4-FFF2-40B4-BE49-F238E27FC236}">
                  <a16:creationId xmlns:a16="http://schemas.microsoft.com/office/drawing/2014/main" id="{F0DCB958-9A61-E64A-B334-FB9D9D09AB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0657" y="384512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7" name="Rectangle 628">
              <a:extLst>
                <a:ext uri="{FF2B5EF4-FFF2-40B4-BE49-F238E27FC236}">
                  <a16:creationId xmlns:a16="http://schemas.microsoft.com/office/drawing/2014/main" id="{5B5CCAFC-5807-1244-BA8E-2A364B296A9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332427" y="323667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8" name="Rectangle 629">
              <a:extLst>
                <a:ext uri="{FF2B5EF4-FFF2-40B4-BE49-F238E27FC236}">
                  <a16:creationId xmlns:a16="http://schemas.microsoft.com/office/drawing/2014/main" id="{C3F143B1-79E3-5440-BC3A-959CFD413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2427" y="335836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49" name="Rectangle 630">
              <a:extLst>
                <a:ext uri="{FF2B5EF4-FFF2-40B4-BE49-F238E27FC236}">
                  <a16:creationId xmlns:a16="http://schemas.microsoft.com/office/drawing/2014/main" id="{C36CBFF1-5899-324D-8195-8080377D914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210657" y="421019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0" name="Rectangle 631">
              <a:extLst>
                <a:ext uri="{FF2B5EF4-FFF2-40B4-BE49-F238E27FC236}">
                  <a16:creationId xmlns:a16="http://schemas.microsoft.com/office/drawing/2014/main" id="{29C6DA0A-AED0-D046-9DC8-3727ECF59B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2427" y="3114984"/>
              <a:ext cx="81180" cy="81127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1" name="Rectangle 632">
              <a:extLst>
                <a:ext uri="{FF2B5EF4-FFF2-40B4-BE49-F238E27FC236}">
                  <a16:creationId xmlns:a16="http://schemas.microsoft.com/office/drawing/2014/main" id="{58491CC1-92AB-6D41-B38A-347BE7C1B86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332427" y="4210194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2" name="Rectangle 633">
              <a:extLst>
                <a:ext uri="{FF2B5EF4-FFF2-40B4-BE49-F238E27FC236}">
                  <a16:creationId xmlns:a16="http://schemas.microsoft.com/office/drawing/2014/main" id="{E48E1F82-8427-9448-92E7-48E87911A89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332427" y="3723434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3" name="Rectangle 634">
              <a:extLst>
                <a:ext uri="{FF2B5EF4-FFF2-40B4-BE49-F238E27FC236}">
                  <a16:creationId xmlns:a16="http://schemas.microsoft.com/office/drawing/2014/main" id="{6D12CEBF-A51B-CF43-975A-DCD632E80C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2427" y="3845124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4" name="Rectangle 635">
              <a:extLst>
                <a:ext uri="{FF2B5EF4-FFF2-40B4-BE49-F238E27FC236}">
                  <a16:creationId xmlns:a16="http://schemas.microsoft.com/office/drawing/2014/main" id="{31EEF479-6261-B84F-87B8-7282483B28C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8332427" y="3966814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5" name="Rectangle 636">
              <a:extLst>
                <a:ext uri="{FF2B5EF4-FFF2-40B4-BE49-F238E27FC236}">
                  <a16:creationId xmlns:a16="http://schemas.microsoft.com/office/drawing/2014/main" id="{0539096C-35E7-844A-A605-5CBF5088E8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2427" y="4088504"/>
              <a:ext cx="81180" cy="8112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6" name="Rectangle 637">
              <a:extLst>
                <a:ext uri="{FF2B5EF4-FFF2-40B4-BE49-F238E27FC236}">
                  <a16:creationId xmlns:a16="http://schemas.microsoft.com/office/drawing/2014/main" id="{11D686FA-BEC5-2147-B350-7D66128D2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0657" y="3114984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7" name="Rectangle 638">
              <a:extLst>
                <a:ext uri="{FF2B5EF4-FFF2-40B4-BE49-F238E27FC236}">
                  <a16:creationId xmlns:a16="http://schemas.microsoft.com/office/drawing/2014/main" id="{96D6450D-9159-6F4B-BFD9-88599A39B3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0657" y="3358364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8" name="Rectangle 639">
              <a:extLst>
                <a:ext uri="{FF2B5EF4-FFF2-40B4-BE49-F238E27FC236}">
                  <a16:creationId xmlns:a16="http://schemas.microsoft.com/office/drawing/2014/main" id="{0BA9806F-DED4-E643-BB9D-D68101EB8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0657" y="3236674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59" name="Rectangle 640">
              <a:extLst>
                <a:ext uri="{FF2B5EF4-FFF2-40B4-BE49-F238E27FC236}">
                  <a16:creationId xmlns:a16="http://schemas.microsoft.com/office/drawing/2014/main" id="{53AFEB29-5300-D941-9BF3-64F9CD8727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0657" y="3480054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  <p:sp>
          <p:nvSpPr>
            <p:cNvPr id="1060" name="Rectangle 641">
              <a:extLst>
                <a:ext uri="{FF2B5EF4-FFF2-40B4-BE49-F238E27FC236}">
                  <a16:creationId xmlns:a16="http://schemas.microsoft.com/office/drawing/2014/main" id="{6D2CFA31-6A9D-1E43-AA3B-FCD0F0431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0657" y="3601744"/>
              <a:ext cx="81180" cy="81127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it-IT"/>
            </a:p>
          </p:txBody>
        </p:sp>
      </p:grpSp>
      <p:sp>
        <p:nvSpPr>
          <p:cNvPr id="1190" name="Rectangle 662">
            <a:extLst>
              <a:ext uri="{FF2B5EF4-FFF2-40B4-BE49-F238E27FC236}">
                <a16:creationId xmlns:a16="http://schemas.microsoft.com/office/drawing/2014/main" id="{3EA9EAFB-3D19-DB43-9714-12DAE24BA1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5987" y="1471843"/>
            <a:ext cx="848718" cy="1350962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061" name="TextBox 1060">
            <a:extLst>
              <a:ext uri="{FF2B5EF4-FFF2-40B4-BE49-F238E27FC236}">
                <a16:creationId xmlns:a16="http://schemas.microsoft.com/office/drawing/2014/main" id="{DEAAD60B-1491-D14F-9BDA-51E1D9256475}"/>
              </a:ext>
            </a:extLst>
          </p:cNvPr>
          <p:cNvSpPr txBox="1"/>
          <p:nvPr/>
        </p:nvSpPr>
        <p:spPr>
          <a:xfrm>
            <a:off x="813056" y="4338083"/>
            <a:ext cx="7887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[1]                    [2]                      [3]                    [4]                     [5]                     [6]                    </a:t>
            </a:r>
            <a:r>
              <a:rPr lang="en-GB" b="1" dirty="0">
                <a:solidFill>
                  <a:schemeClr val="bg1"/>
                </a:solidFill>
              </a:rPr>
              <a:t>[7]</a:t>
            </a:r>
          </a:p>
        </p:txBody>
      </p: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D93B6E88-792D-E443-BE99-22DF27C3B341}"/>
              </a:ext>
            </a:extLst>
          </p:cNvPr>
          <p:cNvGrpSpPr/>
          <p:nvPr/>
        </p:nvGrpSpPr>
        <p:grpSpPr>
          <a:xfrm>
            <a:off x="7136551" y="1584179"/>
            <a:ext cx="1265079" cy="192874"/>
            <a:chOff x="806734" y="4046186"/>
            <a:chExt cx="1694728" cy="258379"/>
          </a:xfrm>
        </p:grpSpPr>
        <p:sp>
          <p:nvSpPr>
            <p:cNvPr id="1063" name="TextBox 1062">
              <a:extLst>
                <a:ext uri="{FF2B5EF4-FFF2-40B4-BE49-F238E27FC236}">
                  <a16:creationId xmlns:a16="http://schemas.microsoft.com/office/drawing/2014/main" id="{24F3C8FD-180A-334F-ADDD-4799660509E8}"/>
                </a:ext>
              </a:extLst>
            </p:cNvPr>
            <p:cNvSpPr txBox="1"/>
            <p:nvPr/>
          </p:nvSpPr>
          <p:spPr>
            <a:xfrm>
              <a:off x="1402701" y="4046186"/>
              <a:ext cx="1098761" cy="25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</a:rPr>
                <a:t>E. Della Valle</a:t>
              </a:r>
            </a:p>
          </p:txBody>
        </p:sp>
        <p:pic>
          <p:nvPicPr>
            <p:cNvPr id="1064" name="Picture 2" descr="https://mirrors.creativecommons.org/presskit/buttons/88x31/png/by.png">
              <a:extLst>
                <a:ext uri="{FF2B5EF4-FFF2-40B4-BE49-F238E27FC236}">
                  <a16:creationId xmlns:a16="http://schemas.microsoft.com/office/drawing/2014/main" id="{CCD6F103-8E4B-E348-97C7-F7671EFA11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734" y="4078829"/>
              <a:ext cx="645190" cy="225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351E1797-229A-7D45-9859-41CD9A2BECBB}"/>
                </a:ext>
              </a:extLst>
            </p:cNvPr>
            <p:cNvSpPr/>
            <p:nvPr/>
          </p:nvSpPr>
          <p:spPr>
            <a:xfrm>
              <a:off x="806734" y="4078829"/>
              <a:ext cx="1633835" cy="225736"/>
            </a:xfrm>
            <a:prstGeom prst="rect">
              <a:avLst/>
            </a:prstGeom>
            <a:noFill/>
            <a:ln w="31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0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38312-43C7-524D-B12A-09AEECA72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56</a:t>
            </a:fld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F1FDC0A-B4B5-1647-AFE4-540D77BAF5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41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Google Shape;315;p55">
            <a:extLst>
              <a:ext uri="{FF2B5EF4-FFF2-40B4-BE49-F238E27FC236}">
                <a16:creationId xmlns:a16="http://schemas.microsoft.com/office/drawing/2014/main" id="{728B0545-3CDA-7940-BFD3-9F7FFB8798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6806576"/>
              </p:ext>
            </p:extLst>
          </p:nvPr>
        </p:nvGraphicFramePr>
        <p:xfrm>
          <a:off x="279992" y="635780"/>
          <a:ext cx="2704669" cy="17601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8" name="Google Shape;315;p55">
            <a:extLst>
              <a:ext uri="{FF2B5EF4-FFF2-40B4-BE49-F238E27FC236}">
                <a16:creationId xmlns:a16="http://schemas.microsoft.com/office/drawing/2014/main" id="{DAE1FAB1-AA5F-5748-85A6-A5CC4D7B82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3861273"/>
              </p:ext>
            </p:extLst>
          </p:nvPr>
        </p:nvGraphicFramePr>
        <p:xfrm>
          <a:off x="279992" y="2953462"/>
          <a:ext cx="2704669" cy="14629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400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" name="Up Arrow 19">
            <a:extLst>
              <a:ext uri="{FF2B5EF4-FFF2-40B4-BE49-F238E27FC236}">
                <a16:creationId xmlns:a16="http://schemas.microsoft.com/office/drawing/2014/main" id="{0B0ED67D-53F1-7E46-9FB2-A68977CB21C6}"/>
              </a:ext>
            </a:extLst>
          </p:cNvPr>
          <p:cNvSpPr/>
          <p:nvPr/>
        </p:nvSpPr>
        <p:spPr>
          <a:xfrm rot="5400000">
            <a:off x="4195496" y="1509406"/>
            <a:ext cx="721110" cy="2860158"/>
          </a:xfrm>
          <a:prstGeom prst="upArrow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tangle 662">
            <a:extLst>
              <a:ext uri="{FF2B5EF4-FFF2-40B4-BE49-F238E27FC236}">
                <a16:creationId xmlns:a16="http://schemas.microsoft.com/office/drawing/2014/main" id="{F5E8A809-F15C-F141-918F-7C70CE3094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311" y="914177"/>
            <a:ext cx="2704670" cy="319199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2" name="Rectangle 662">
            <a:extLst>
              <a:ext uri="{FF2B5EF4-FFF2-40B4-BE49-F238E27FC236}">
                <a16:creationId xmlns:a16="http://schemas.microsoft.com/office/drawing/2014/main" id="{D2AB2CAF-D958-0B4C-A891-E023EB157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310" y="3245925"/>
            <a:ext cx="2704670" cy="305350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A54C9D-3F4A-7A4F-8ACC-27A8E38749BC}"/>
              </a:ext>
            </a:extLst>
          </p:cNvPr>
          <p:cNvSpPr/>
          <p:nvPr/>
        </p:nvSpPr>
        <p:spPr>
          <a:xfrm>
            <a:off x="3221665" y="1488439"/>
            <a:ext cx="2360428" cy="1090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|&gt;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aggregate</a:t>
            </a:r>
            <a:r>
              <a:rPr lang="en-GB" dirty="0" err="1">
                <a:solidFill>
                  <a:schemeClr val="accent4"/>
                </a:solidFill>
                <a:latin typeface="Courier" pitchFamily="2" charset="0"/>
              </a:rPr>
              <a:t>Window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(</a:t>
            </a:r>
            <a:br>
              <a:rPr lang="en-GB" dirty="0">
                <a:solidFill>
                  <a:schemeClr val="accent4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     every: 60m, </a:t>
            </a:r>
            <a:br>
              <a:rPr lang="en-GB" dirty="0">
                <a:solidFill>
                  <a:schemeClr val="accent4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    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mean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)</a:t>
            </a:r>
            <a:endParaRPr lang="it-IT" dirty="0">
              <a:solidFill>
                <a:schemeClr val="accent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72D43E-5B60-024D-936C-2F818EF17C61}"/>
              </a:ext>
            </a:extLst>
          </p:cNvPr>
          <p:cNvSpPr txBox="1"/>
          <p:nvPr/>
        </p:nvSpPr>
        <p:spPr>
          <a:xfrm>
            <a:off x="3214296" y="3495133"/>
            <a:ext cx="2639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NOTE: The start time is not included, the stop time 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C599D7-BFCA-E341-8F39-9D7737058281}"/>
              </a:ext>
            </a:extLst>
          </p:cNvPr>
          <p:cNvSpPr txBox="1"/>
          <p:nvPr/>
        </p:nvSpPr>
        <p:spPr>
          <a:xfrm>
            <a:off x="5763832" y="136893"/>
            <a:ext cx="2771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NOTE: host column gets deleted</a:t>
            </a:r>
          </a:p>
        </p:txBody>
      </p:sp>
      <p:graphicFrame>
        <p:nvGraphicFramePr>
          <p:cNvPr id="15" name="Google Shape;315;p55">
            <a:extLst>
              <a:ext uri="{FF2B5EF4-FFF2-40B4-BE49-F238E27FC236}">
                <a16:creationId xmlns:a16="http://schemas.microsoft.com/office/drawing/2014/main" id="{8D678248-2192-4140-B41C-3C25873217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9083144"/>
              </p:ext>
            </p:extLst>
          </p:nvPr>
        </p:nvGraphicFramePr>
        <p:xfrm>
          <a:off x="6107899" y="623410"/>
          <a:ext cx="2083780" cy="880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1000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1" name="Google Shape;315;p55">
            <a:extLst>
              <a:ext uri="{FF2B5EF4-FFF2-40B4-BE49-F238E27FC236}">
                <a16:creationId xmlns:a16="http://schemas.microsoft.com/office/drawing/2014/main" id="{C14AD227-6BBA-FE44-9F95-6C74C9A3C9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5167494"/>
              </p:ext>
            </p:extLst>
          </p:nvPr>
        </p:nvGraphicFramePr>
        <p:xfrm>
          <a:off x="6107898" y="2695584"/>
          <a:ext cx="2083780" cy="880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100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" name="Rectangle 662">
            <a:extLst>
              <a:ext uri="{FF2B5EF4-FFF2-40B4-BE49-F238E27FC236}">
                <a16:creationId xmlns:a16="http://schemas.microsoft.com/office/drawing/2014/main" id="{FE4F9D43-9DED-DD4C-997C-8681E42CDB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98" y="914177"/>
            <a:ext cx="2083780" cy="319199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24" name="Rectangle 662">
            <a:extLst>
              <a:ext uri="{FF2B5EF4-FFF2-40B4-BE49-F238E27FC236}">
                <a16:creationId xmlns:a16="http://schemas.microsoft.com/office/drawing/2014/main" id="{DB354867-473F-904A-B32B-5C2F55C058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3782" y="2953462"/>
            <a:ext cx="2083780" cy="346578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CC2C46-0F7D-774E-9280-B94F9A181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57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E79774-3AD6-894A-9401-4A265FD77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145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1" grpId="0" animBg="1"/>
      <p:bldP spid="12" grpId="0" animBg="1"/>
      <p:bldP spid="17" grpId="0"/>
      <p:bldP spid="13" grpId="0"/>
      <p:bldP spid="23" grpId="0" animBg="1"/>
      <p:bldP spid="24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Google Shape;315;p55">
            <a:extLst>
              <a:ext uri="{FF2B5EF4-FFF2-40B4-BE49-F238E27FC236}">
                <a16:creationId xmlns:a16="http://schemas.microsoft.com/office/drawing/2014/main" id="{837B0D3D-1AB1-7049-ACDB-3D0FF2051B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1723981"/>
              </p:ext>
            </p:extLst>
          </p:nvPr>
        </p:nvGraphicFramePr>
        <p:xfrm>
          <a:off x="6107899" y="623410"/>
          <a:ext cx="2083780" cy="880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1000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2" name="Google Shape;315;p55">
            <a:extLst>
              <a:ext uri="{FF2B5EF4-FFF2-40B4-BE49-F238E27FC236}">
                <a16:creationId xmlns:a16="http://schemas.microsoft.com/office/drawing/2014/main" id="{7DA28352-C33A-AC49-A4E0-8B93E8DD8D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993941"/>
              </p:ext>
            </p:extLst>
          </p:nvPr>
        </p:nvGraphicFramePr>
        <p:xfrm>
          <a:off x="6107898" y="2695584"/>
          <a:ext cx="2083780" cy="880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100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" name="Google Shape;315;p55">
            <a:extLst>
              <a:ext uri="{FF2B5EF4-FFF2-40B4-BE49-F238E27FC236}">
                <a16:creationId xmlns:a16="http://schemas.microsoft.com/office/drawing/2014/main" id="{728B0545-3CDA-7940-BFD3-9F7FFB8798F2}"/>
              </a:ext>
            </a:extLst>
          </p:cNvPr>
          <p:cNvGraphicFramePr/>
          <p:nvPr>
            <p:extLst/>
          </p:nvPr>
        </p:nvGraphicFramePr>
        <p:xfrm>
          <a:off x="279992" y="635780"/>
          <a:ext cx="2704669" cy="17601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8" name="Google Shape;315;p55">
            <a:extLst>
              <a:ext uri="{FF2B5EF4-FFF2-40B4-BE49-F238E27FC236}">
                <a16:creationId xmlns:a16="http://schemas.microsoft.com/office/drawing/2014/main" id="{DAE1FAB1-AA5F-5748-85A6-A5CC4D7B82FF}"/>
              </a:ext>
            </a:extLst>
          </p:cNvPr>
          <p:cNvGraphicFramePr/>
          <p:nvPr>
            <p:extLst/>
          </p:nvPr>
        </p:nvGraphicFramePr>
        <p:xfrm>
          <a:off x="279992" y="2953462"/>
          <a:ext cx="2704669" cy="14629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208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host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serverA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/>
                        <a:t>serverB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400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" name="Up Arrow 19">
            <a:extLst>
              <a:ext uri="{FF2B5EF4-FFF2-40B4-BE49-F238E27FC236}">
                <a16:creationId xmlns:a16="http://schemas.microsoft.com/office/drawing/2014/main" id="{0B0ED67D-53F1-7E46-9FB2-A68977CB21C6}"/>
              </a:ext>
            </a:extLst>
          </p:cNvPr>
          <p:cNvSpPr/>
          <p:nvPr/>
        </p:nvSpPr>
        <p:spPr>
          <a:xfrm rot="5400000">
            <a:off x="4195496" y="1509406"/>
            <a:ext cx="721110" cy="2860158"/>
          </a:xfrm>
          <a:prstGeom prst="upArrow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tangle 662">
            <a:extLst>
              <a:ext uri="{FF2B5EF4-FFF2-40B4-BE49-F238E27FC236}">
                <a16:creationId xmlns:a16="http://schemas.microsoft.com/office/drawing/2014/main" id="{F5E8A809-F15C-F141-918F-7C70CE3094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310" y="1215397"/>
            <a:ext cx="2704670" cy="872928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2" name="Rectangle 662">
            <a:extLst>
              <a:ext uri="{FF2B5EF4-FFF2-40B4-BE49-F238E27FC236}">
                <a16:creationId xmlns:a16="http://schemas.microsoft.com/office/drawing/2014/main" id="{D2AB2CAF-D958-0B4C-A891-E023EB157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310" y="3495133"/>
            <a:ext cx="2704670" cy="599436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A54C9D-3F4A-7A4F-8ACC-27A8E38749BC}"/>
              </a:ext>
            </a:extLst>
          </p:cNvPr>
          <p:cNvSpPr/>
          <p:nvPr/>
        </p:nvSpPr>
        <p:spPr>
          <a:xfrm>
            <a:off x="3221665" y="1488439"/>
            <a:ext cx="2360428" cy="1090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|&gt;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aggregate</a:t>
            </a:r>
            <a:r>
              <a:rPr lang="en-GB" dirty="0" err="1">
                <a:solidFill>
                  <a:schemeClr val="accent4"/>
                </a:solidFill>
                <a:latin typeface="Courier" pitchFamily="2" charset="0"/>
              </a:rPr>
              <a:t>Window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(</a:t>
            </a:r>
            <a:br>
              <a:rPr lang="en-GB" dirty="0">
                <a:solidFill>
                  <a:schemeClr val="accent4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     every: 60m, </a:t>
            </a:r>
            <a:br>
              <a:rPr lang="en-GB" dirty="0">
                <a:solidFill>
                  <a:schemeClr val="accent4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    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mean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)</a:t>
            </a:r>
            <a:endParaRPr lang="it-IT" dirty="0">
              <a:solidFill>
                <a:schemeClr val="accent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72D43E-5B60-024D-936C-2F818EF17C61}"/>
              </a:ext>
            </a:extLst>
          </p:cNvPr>
          <p:cNvSpPr txBox="1"/>
          <p:nvPr/>
        </p:nvSpPr>
        <p:spPr>
          <a:xfrm>
            <a:off x="3214296" y="3495133"/>
            <a:ext cx="2639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NOTE: The start time is not included, the stop time 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C599D7-BFCA-E341-8F39-9D7737058281}"/>
              </a:ext>
            </a:extLst>
          </p:cNvPr>
          <p:cNvSpPr txBox="1"/>
          <p:nvPr/>
        </p:nvSpPr>
        <p:spPr>
          <a:xfrm>
            <a:off x="5763832" y="136893"/>
            <a:ext cx="2771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NOTE: host column gets deleted</a:t>
            </a:r>
          </a:p>
        </p:txBody>
      </p:sp>
      <p:graphicFrame>
        <p:nvGraphicFramePr>
          <p:cNvPr id="15" name="Google Shape;315;p55">
            <a:extLst>
              <a:ext uri="{FF2B5EF4-FFF2-40B4-BE49-F238E27FC236}">
                <a16:creationId xmlns:a16="http://schemas.microsoft.com/office/drawing/2014/main" id="{8D678248-2192-4140-B41C-3C25873217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4244124"/>
              </p:ext>
            </p:extLst>
          </p:nvPr>
        </p:nvGraphicFramePr>
        <p:xfrm>
          <a:off x="6107899" y="623410"/>
          <a:ext cx="2083780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8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541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_field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1000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12:00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it-IT" sz="11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system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2333.3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813347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1" name="Google Shape;315;p55">
            <a:extLst>
              <a:ext uri="{FF2B5EF4-FFF2-40B4-BE49-F238E27FC236}">
                <a16:creationId xmlns:a16="http://schemas.microsoft.com/office/drawing/2014/main" id="{C14AD227-6BBA-FE44-9F95-6C74C9A3C9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8439056"/>
              </p:ext>
            </p:extLst>
          </p:nvPr>
        </p:nvGraphicFramePr>
        <p:xfrm>
          <a:off x="6107898" y="2695584"/>
          <a:ext cx="2083780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11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564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7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100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12:00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595696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" name="Rectangle 662">
            <a:extLst>
              <a:ext uri="{FF2B5EF4-FFF2-40B4-BE49-F238E27FC236}">
                <a16:creationId xmlns:a16="http://schemas.microsoft.com/office/drawing/2014/main" id="{FE4F9D43-9DED-DD4C-997C-8681E42CDB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98" y="1220547"/>
            <a:ext cx="2083780" cy="286031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24" name="Rectangle 662">
            <a:extLst>
              <a:ext uri="{FF2B5EF4-FFF2-40B4-BE49-F238E27FC236}">
                <a16:creationId xmlns:a16="http://schemas.microsoft.com/office/drawing/2014/main" id="{DB354867-473F-904A-B32B-5C2F55C058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1217" y="3251191"/>
            <a:ext cx="2083780" cy="346578"/>
          </a:xfrm>
          <a:prstGeom prst="rect">
            <a:avLst/>
          </a:prstGeom>
          <a:noFill/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CC2C46-0F7D-774E-9280-B94F9A181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58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E79774-3AD6-894A-9401-4A265FD77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499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23" grpId="0" animBg="1"/>
      <p:bldP spid="2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B65B6-B314-AB4D-928D-E0C507478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Typical use case: </a:t>
            </a:r>
            <a:r>
              <a:rPr lang="en-GB" dirty="0" err="1"/>
              <a:t>downsampling</a:t>
            </a:r>
            <a:r>
              <a:rPr lang="en-GB" dirty="0"/>
              <a:t>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C5429-253C-D44F-B501-E6EA3B3A6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533" y="1244339"/>
            <a:ext cx="7074944" cy="14826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2E7AD5-E98D-B347-90F8-68CA13293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533" y="3197066"/>
            <a:ext cx="7100188" cy="1487925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D4214C05-FFB2-9C4A-A919-CF236381B8BF}"/>
              </a:ext>
            </a:extLst>
          </p:cNvPr>
          <p:cNvSpPr/>
          <p:nvPr/>
        </p:nvSpPr>
        <p:spPr>
          <a:xfrm>
            <a:off x="1412964" y="2606628"/>
            <a:ext cx="681649" cy="775715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5078D9-4AF9-DC4E-B5B5-E174618A70C1}"/>
              </a:ext>
            </a:extLst>
          </p:cNvPr>
          <p:cNvSpPr/>
          <p:nvPr/>
        </p:nvSpPr>
        <p:spPr>
          <a:xfrm>
            <a:off x="2094613" y="2808131"/>
            <a:ext cx="53481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chemeClr val="accent4"/>
                </a:solidFill>
              </a:rPr>
              <a:t>aggregateWindow</a:t>
            </a:r>
            <a:r>
              <a:rPr lang="en-GB" dirty="0">
                <a:solidFill>
                  <a:schemeClr val="accent3"/>
                </a:solidFill>
              </a:rPr>
              <a:t>(every: </a:t>
            </a:r>
            <a:r>
              <a:rPr lang="en-GB" dirty="0">
                <a:solidFill>
                  <a:schemeClr val="accent1"/>
                </a:solidFill>
              </a:rPr>
              <a:t>1</a:t>
            </a:r>
            <a:r>
              <a:rPr lang="en-GB" dirty="0">
                <a:solidFill>
                  <a:schemeClr val="accent3"/>
                </a:solidFill>
              </a:rPr>
              <a:t>m, </a:t>
            </a:r>
            <a:r>
              <a:rPr lang="en-GB" dirty="0" err="1">
                <a:solidFill>
                  <a:schemeClr val="accent3"/>
                </a:solidFill>
              </a:rPr>
              <a:t>fn</a:t>
            </a:r>
            <a:r>
              <a:rPr lang="en-GB" dirty="0">
                <a:solidFill>
                  <a:schemeClr val="accent3"/>
                </a:solidFill>
              </a:rPr>
              <a:t>: mean)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0F58A2-A4A7-C641-8A72-2718CFA46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59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A98097-27A3-7E4A-BDC4-B2C6F7A6E2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518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8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Why Flux?</a:t>
            </a:r>
          </a:p>
        </p:txBody>
      </p:sp>
      <p:sp>
        <p:nvSpPr>
          <p:cNvPr id="11" name="Google Shape;1135;p142">
            <a:extLst>
              <a:ext uri="{FF2B5EF4-FFF2-40B4-BE49-F238E27FC236}">
                <a16:creationId xmlns:a16="http://schemas.microsoft.com/office/drawing/2014/main" id="{29E3DE45-8B6B-3B4B-AA42-EFF54EEB36B8}"/>
              </a:ext>
            </a:extLst>
          </p:cNvPr>
          <p:cNvSpPr txBox="1">
            <a:spLocks/>
          </p:cNvSpPr>
          <p:nvPr/>
        </p:nvSpPr>
        <p:spPr>
          <a:xfrm>
            <a:off x="572777" y="3478904"/>
            <a:ext cx="38217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•"/>
              <a:defRPr sz="1600" b="0" i="0" u="none" strike="noStrike" cap="none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ADF6"/>
              </a:buClr>
              <a:buSzPts val="20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22ADF6"/>
                </a:solidFill>
                <a:effectLst/>
                <a:uLnTx/>
                <a:uFillTx/>
                <a:latin typeface="Rubik"/>
                <a:cs typeface="Rubik"/>
                <a:sym typeface="Rubik"/>
              </a:rPr>
              <a:t>– Paul Dix - CTO </a:t>
            </a:r>
            <a:r>
              <a: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22ADF6"/>
                </a:solidFill>
                <a:effectLst/>
                <a:uLnTx/>
                <a:uFillTx/>
                <a:latin typeface="Rubik"/>
                <a:cs typeface="Rubik"/>
                <a:sym typeface="Rubik"/>
              </a:rPr>
              <a:t>InfluxData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22ADF6"/>
              </a:solidFill>
              <a:effectLst/>
              <a:uLnTx/>
              <a:uFillTx/>
              <a:latin typeface="Rubik"/>
              <a:cs typeface="Rubik"/>
              <a:sym typeface="Rubik"/>
            </a:endParaRPr>
          </a:p>
        </p:txBody>
      </p:sp>
      <p:sp>
        <p:nvSpPr>
          <p:cNvPr id="12" name="Google Shape;1136;p142">
            <a:extLst>
              <a:ext uri="{FF2B5EF4-FFF2-40B4-BE49-F238E27FC236}">
                <a16:creationId xmlns:a16="http://schemas.microsoft.com/office/drawing/2014/main" id="{5D562667-568E-6243-99F5-1AAF5586CE56}"/>
              </a:ext>
            </a:extLst>
          </p:cNvPr>
          <p:cNvSpPr txBox="1">
            <a:spLocks/>
          </p:cNvSpPr>
          <p:nvPr/>
        </p:nvSpPr>
        <p:spPr>
          <a:xfrm>
            <a:off x="572777" y="1834904"/>
            <a:ext cx="7444172" cy="16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Rubik Medium"/>
                <a:ea typeface="Rubik Medium"/>
                <a:cs typeface="Rubik Medium"/>
                <a:sym typeface="Rubik Medium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833"/>
              </a:buClr>
              <a:buSzPts val="4000"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Rubik Medium"/>
                <a:cs typeface="Rubik Medium"/>
                <a:sym typeface="Rubik Medium"/>
              </a:rPr>
              <a:t>I don't want to have to write query code in one language and processing code in another language.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890B70-29E2-AF43-A59C-BE37FFCE0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D15B39-A37A-0144-8EF4-5AE25EBCDA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924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EE6B2C-B910-7E4C-9CE0-8EF9A35B9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533" y="3185401"/>
            <a:ext cx="7074944" cy="14500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2B65B6-B314-AB4D-928D-E0C507478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Typical use case: </a:t>
            </a:r>
            <a:r>
              <a:rPr lang="en-GB" dirty="0" err="1"/>
              <a:t>downsampling</a:t>
            </a:r>
            <a:r>
              <a:rPr lang="en-GB" dirty="0"/>
              <a:t> data (cont.)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C5429-253C-D44F-B501-E6EA3B3A6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533" y="1244339"/>
            <a:ext cx="7074944" cy="1482634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D4214C05-FFB2-9C4A-A919-CF236381B8BF}"/>
              </a:ext>
            </a:extLst>
          </p:cNvPr>
          <p:cNvSpPr/>
          <p:nvPr/>
        </p:nvSpPr>
        <p:spPr>
          <a:xfrm>
            <a:off x="1412964" y="2606628"/>
            <a:ext cx="681649" cy="775715"/>
          </a:xfrm>
          <a:prstGeom prst="downArrow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5078D9-4AF9-DC4E-B5B5-E174618A70C1}"/>
              </a:ext>
            </a:extLst>
          </p:cNvPr>
          <p:cNvSpPr/>
          <p:nvPr/>
        </p:nvSpPr>
        <p:spPr>
          <a:xfrm>
            <a:off x="2094613" y="2808131"/>
            <a:ext cx="53481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chemeClr val="accent4"/>
                </a:solidFill>
              </a:rPr>
              <a:t>aggregateWindow</a:t>
            </a:r>
            <a:r>
              <a:rPr lang="en-GB" dirty="0">
                <a:solidFill>
                  <a:schemeClr val="accent3"/>
                </a:solidFill>
              </a:rPr>
              <a:t>(every: </a:t>
            </a:r>
            <a:r>
              <a:rPr lang="en-GB" dirty="0">
                <a:solidFill>
                  <a:schemeClr val="accent1"/>
                </a:solidFill>
              </a:rPr>
              <a:t>5</a:t>
            </a:r>
            <a:r>
              <a:rPr lang="en-GB" dirty="0">
                <a:solidFill>
                  <a:schemeClr val="accent3"/>
                </a:solidFill>
              </a:rPr>
              <a:t>m, </a:t>
            </a:r>
            <a:r>
              <a:rPr lang="en-GB" dirty="0" err="1">
                <a:solidFill>
                  <a:schemeClr val="accent3"/>
                </a:solidFill>
              </a:rPr>
              <a:t>fn</a:t>
            </a:r>
            <a:r>
              <a:rPr lang="en-GB" dirty="0">
                <a:solidFill>
                  <a:schemeClr val="accent3"/>
                </a:solidFill>
              </a:rPr>
              <a:t>: mean)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CA8E0B-7BED-6B4A-AEC2-D920989E3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60</a:t>
            </a:fld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43E4CE7-F520-2C4B-BBEA-34FC612A53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777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5A27-033A-384F-9BDE-6A4A1231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get dirty!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B5FDDBE-CBEA-FC40-9517-F1A768E30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9048" y="1232017"/>
            <a:ext cx="8676000" cy="34808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55C36-1CBA-C64D-8D2D-FFD06A0C872A}"/>
              </a:ext>
            </a:extLst>
          </p:cNvPr>
          <p:cNvSpPr/>
          <p:nvPr/>
        </p:nvSpPr>
        <p:spPr>
          <a:xfrm>
            <a:off x="8001180" y="3798444"/>
            <a:ext cx="914400" cy="914400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86232-8B7A-144D-AB05-5AB3E5381A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61</a:t>
            </a:fld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F629F41-071E-BE48-9FB2-F6AEFA3BF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2695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2E70303-91D2-4848-B31B-0C47A6D3F54C}"/>
              </a:ext>
            </a:extLst>
          </p:cNvPr>
          <p:cNvSpPr/>
          <p:nvPr/>
        </p:nvSpPr>
        <p:spPr>
          <a:xfrm>
            <a:off x="8533807" y="2100670"/>
            <a:ext cx="301838" cy="265168"/>
          </a:xfrm>
          <a:prstGeom prst="ellipse">
            <a:avLst/>
          </a:prstGeom>
          <a:solidFill>
            <a:srgbClr val="C09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84512EE-5DCD-8441-845E-11272C6A398A}"/>
              </a:ext>
            </a:extLst>
          </p:cNvPr>
          <p:cNvSpPr/>
          <p:nvPr/>
        </p:nvSpPr>
        <p:spPr>
          <a:xfrm>
            <a:off x="6947428" y="2397443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9FB5CEA-F11E-314F-97A2-E016CB111AFE}"/>
              </a:ext>
            </a:extLst>
          </p:cNvPr>
          <p:cNvSpPr/>
          <p:nvPr/>
        </p:nvSpPr>
        <p:spPr>
          <a:xfrm>
            <a:off x="6828041" y="2190302"/>
            <a:ext cx="306648" cy="720541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E49BBA-B583-E44F-9ABB-321B834E6A71}"/>
              </a:ext>
            </a:extLst>
          </p:cNvPr>
          <p:cNvSpPr/>
          <p:nvPr/>
        </p:nvSpPr>
        <p:spPr>
          <a:xfrm>
            <a:off x="5571463" y="2748318"/>
            <a:ext cx="418798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8401CD9-C914-EB40-987F-6E52BDC94D04}"/>
              </a:ext>
            </a:extLst>
          </p:cNvPr>
          <p:cNvSpPr/>
          <p:nvPr/>
        </p:nvSpPr>
        <p:spPr>
          <a:xfrm>
            <a:off x="5422607" y="2573076"/>
            <a:ext cx="223284" cy="616689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318F22-AFD7-E546-AB8D-655862F2328D}"/>
              </a:ext>
            </a:extLst>
          </p:cNvPr>
          <p:cNvSpPr/>
          <p:nvPr/>
        </p:nvSpPr>
        <p:spPr>
          <a:xfrm>
            <a:off x="3391786" y="3583174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D093A-17E5-234A-8BE8-CA4FDB90C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Continuous Linear Pizza Oven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347BF86-129F-7945-B6A3-FD58AC5FE367}"/>
              </a:ext>
            </a:extLst>
          </p:cNvPr>
          <p:cNvSpPr/>
          <p:nvPr/>
        </p:nvSpPr>
        <p:spPr>
          <a:xfrm>
            <a:off x="7196104" y="2550572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F2B7568-410E-DC44-AAEE-25E57DDF3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5250" indent="0">
              <a:buNone/>
            </a:pPr>
            <a:r>
              <a:rPr lang="en-US" sz="1800" b="1" noProof="0" dirty="0"/>
              <a:t>Learning goals</a:t>
            </a:r>
            <a:r>
              <a:rPr lang="en-US" sz="1800" noProof="0" dirty="0"/>
              <a:t>:</a:t>
            </a:r>
          </a:p>
          <a:p>
            <a:r>
              <a:rPr lang="en-US" sz="1800" dirty="0" err="1">
                <a:solidFill>
                  <a:schemeClr val="accent1"/>
                </a:solidFill>
              </a:rPr>
              <a:t>aggregate</a:t>
            </a:r>
            <a:r>
              <a:rPr lang="en-US" sz="1800" dirty="0" err="1">
                <a:solidFill>
                  <a:schemeClr val="accent4"/>
                </a:solidFill>
              </a:rPr>
              <a:t>Window</a:t>
            </a:r>
            <a:endParaRPr lang="en-US" sz="1800" dirty="0">
              <a:solidFill>
                <a:schemeClr val="accent4"/>
              </a:solidFill>
            </a:endParaRPr>
          </a:p>
          <a:p>
            <a:pPr marL="95250" indent="0">
              <a:buNone/>
            </a:pPr>
            <a:endParaRPr lang="en-US" sz="1500" noProof="0" dirty="0"/>
          </a:p>
          <a:p>
            <a:endParaRPr lang="en-US" sz="1800" noProof="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CBBE649-9821-8E49-BD63-6812F3D8F79E}"/>
              </a:ext>
            </a:extLst>
          </p:cNvPr>
          <p:cNvSpPr/>
          <p:nvPr/>
        </p:nvSpPr>
        <p:spPr>
          <a:xfrm>
            <a:off x="7178092" y="2429723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0FC9285-2F25-7F4E-9977-DF7A14351690}"/>
              </a:ext>
            </a:extLst>
          </p:cNvPr>
          <p:cNvSpPr/>
          <p:nvPr/>
        </p:nvSpPr>
        <p:spPr>
          <a:xfrm>
            <a:off x="7113239" y="2564189"/>
            <a:ext cx="65251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F7C21-23A0-F045-A5AE-197EC928307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 rot="16200000">
            <a:off x="3377442" y="-1005725"/>
            <a:ext cx="4800339" cy="700552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28895A-D403-0048-A7BA-613FC989C6F7}"/>
              </a:ext>
            </a:extLst>
          </p:cNvPr>
          <p:cNvSpPr/>
          <p:nvPr/>
        </p:nvSpPr>
        <p:spPr>
          <a:xfrm>
            <a:off x="4441978" y="25946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s1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89F609-A231-3046-85B8-938F556577BA}"/>
              </a:ext>
            </a:extLst>
          </p:cNvPr>
          <p:cNvSpPr/>
          <p:nvPr/>
        </p:nvSpPr>
        <p:spPr>
          <a:xfrm>
            <a:off x="6199894" y="2127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s2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2613B-BAD4-7E4A-8B17-6D4D1D17B6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62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6AD6E2-42D7-A54B-8FCA-A4E8F83AA5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8088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FDD1-0C2D-FE4E-8BEE-0408BA2B7C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40"/>
            <a:ext cx="8208348" cy="1634566"/>
          </a:xfrm>
        </p:spPr>
        <p:txBody>
          <a:bodyPr/>
          <a:lstStyle/>
          <a:p>
            <a:r>
              <a:rPr lang="en-GB" dirty="0"/>
              <a:t>Extract the moving average of the temperatures observed in the cooking base area over a window of 2 minutes </a:t>
            </a:r>
          </a:p>
          <a:p>
            <a:r>
              <a:rPr lang="en-GB" dirty="0"/>
              <a:t>Extract the moving average of the temperatures observed by S2 over a window of 3 minutes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D2498-520A-FF4B-BA47-49DA41B18B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63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0C4BA-3407-954A-9350-D70EB1C079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72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7D758-5937-BC4F-BEFD-8AF0019D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0EEBE5-5CDD-5E41-80BD-9A014C783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0" y="1244339"/>
            <a:ext cx="8559809" cy="3391161"/>
          </a:xfrm>
          <a:noFill/>
        </p:spPr>
        <p:txBody>
          <a:bodyPr/>
          <a:lstStyle/>
          <a:p>
            <a:r>
              <a:rPr lang="en-US" dirty="0"/>
              <a:t>True or false</a:t>
            </a:r>
          </a:p>
          <a:p>
            <a:pPr lvl="1"/>
            <a:r>
              <a:rPr lang="en-US" dirty="0"/>
              <a:t>you can omit the range clause – ?</a:t>
            </a:r>
          </a:p>
          <a:p>
            <a:pPr lvl="1"/>
            <a:r>
              <a:rPr lang="en-US" dirty="0"/>
              <a:t>filtering can change the number of tables in the result – ?</a:t>
            </a:r>
          </a:p>
          <a:p>
            <a:pPr lvl="1"/>
            <a:r>
              <a:rPr lang="en-US" dirty="0"/>
              <a:t>shaping always changes the number of tables in the result – ?</a:t>
            </a:r>
          </a:p>
          <a:p>
            <a:pPr lvl="1"/>
            <a:r>
              <a:rPr lang="en-US" dirty="0"/>
              <a:t>processing can change the number of tables in the result – ?</a:t>
            </a:r>
          </a:p>
          <a:p>
            <a:pPr lvl="1"/>
            <a:r>
              <a:rPr lang="en-GB" dirty="0" err="1">
                <a:solidFill>
                  <a:schemeClr val="bg1"/>
                </a:solidFill>
              </a:rPr>
              <a:t>aggregateWindow</a:t>
            </a:r>
            <a:r>
              <a:rPr lang="en-GB" dirty="0">
                <a:solidFill>
                  <a:schemeClr val="bg1"/>
                </a:solidFill>
              </a:rPr>
              <a:t> function is just a process step </a:t>
            </a:r>
            <a:r>
              <a:rPr lang="en-US" dirty="0"/>
              <a:t>– ?</a:t>
            </a:r>
            <a:endParaRPr lang="en-GB" dirty="0">
              <a:solidFill>
                <a:schemeClr val="bg1"/>
              </a:solidFill>
            </a:endParaRPr>
          </a:p>
          <a:p>
            <a:pPr lvl="1"/>
            <a:r>
              <a:rPr lang="en-GB" dirty="0" err="1">
                <a:solidFill>
                  <a:schemeClr val="bg1"/>
                </a:solidFill>
              </a:rPr>
              <a:t>aggregateWindow</a:t>
            </a:r>
            <a:r>
              <a:rPr lang="en-GB" dirty="0">
                <a:solidFill>
                  <a:schemeClr val="bg1"/>
                </a:solidFill>
              </a:rPr>
              <a:t> function eases the </a:t>
            </a:r>
            <a:r>
              <a:rPr lang="en-GB" dirty="0" err="1">
                <a:solidFill>
                  <a:schemeClr val="bg1"/>
                </a:solidFill>
              </a:rPr>
              <a:t>downsampling</a:t>
            </a:r>
            <a:r>
              <a:rPr lang="en-GB" dirty="0">
                <a:solidFill>
                  <a:schemeClr val="bg1"/>
                </a:solidFill>
              </a:rPr>
              <a:t> task </a:t>
            </a:r>
            <a:r>
              <a:rPr lang="en-US" dirty="0"/>
              <a:t>– ?</a:t>
            </a:r>
          </a:p>
          <a:p>
            <a:pPr lvl="1"/>
            <a:r>
              <a:rPr lang="en-GB" dirty="0"/>
              <a:t>the parameter </a:t>
            </a:r>
            <a:r>
              <a:rPr lang="en-GB" dirty="0" err="1"/>
              <a:t>createEmpty</a:t>
            </a:r>
            <a:r>
              <a:rPr lang="en-GB" dirty="0"/>
              <a:t> of the </a:t>
            </a:r>
            <a:r>
              <a:rPr lang="en-GB" dirty="0" err="1"/>
              <a:t>aggregateWindow</a:t>
            </a:r>
            <a:r>
              <a:rPr lang="en-GB" dirty="0"/>
              <a:t> function </a:t>
            </a:r>
            <a:r>
              <a:rPr lang="en-US" dirty="0"/>
              <a:t>can change the number of tables in the result – ?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63AEAA-3EC3-7246-BACB-20ECB24ADB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64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150BD6-9EA9-7945-B29A-A5E3BF55B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201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7D758-5937-BC4F-BEFD-8AF0019D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answer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0EEBE5-5CDD-5E41-80BD-9A014C783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0" y="1244339"/>
            <a:ext cx="8559809" cy="3391161"/>
          </a:xfrm>
          <a:noFill/>
        </p:spPr>
        <p:txBody>
          <a:bodyPr/>
          <a:lstStyle/>
          <a:p>
            <a:r>
              <a:rPr lang="en-US" dirty="0"/>
              <a:t>True or false</a:t>
            </a:r>
          </a:p>
          <a:p>
            <a:pPr lvl="1"/>
            <a:r>
              <a:rPr lang="en-US" dirty="0"/>
              <a:t>you can omit the range clause – F</a:t>
            </a:r>
          </a:p>
          <a:p>
            <a:pPr lvl="1"/>
            <a:r>
              <a:rPr lang="en-US" dirty="0"/>
              <a:t>filtering can change the number of tables in the result – T (empty tables)</a:t>
            </a:r>
          </a:p>
          <a:p>
            <a:pPr lvl="1"/>
            <a:r>
              <a:rPr lang="en-US" dirty="0"/>
              <a:t>shaping always changes the number of tables in the result – F</a:t>
            </a:r>
          </a:p>
          <a:p>
            <a:pPr lvl="1"/>
            <a:r>
              <a:rPr lang="en-US" dirty="0"/>
              <a:t>processing can change the number of tables in the result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US" dirty="0"/>
              <a:t>– F</a:t>
            </a:r>
          </a:p>
          <a:p>
            <a:pPr lvl="1"/>
            <a:r>
              <a:rPr lang="en-GB" dirty="0" err="1">
                <a:solidFill>
                  <a:schemeClr val="bg1"/>
                </a:solidFill>
              </a:rPr>
              <a:t>aggregateWindow</a:t>
            </a:r>
            <a:r>
              <a:rPr lang="en-GB" dirty="0">
                <a:solidFill>
                  <a:schemeClr val="bg1"/>
                </a:solidFill>
              </a:rPr>
              <a:t> function is just a process step </a:t>
            </a:r>
            <a:r>
              <a:rPr lang="en-US" dirty="0"/>
              <a:t>– F</a:t>
            </a:r>
          </a:p>
          <a:p>
            <a:pPr lvl="1"/>
            <a:r>
              <a:rPr lang="en-GB" dirty="0" err="1">
                <a:solidFill>
                  <a:schemeClr val="bg1"/>
                </a:solidFill>
              </a:rPr>
              <a:t>aggregateWindow</a:t>
            </a:r>
            <a:r>
              <a:rPr lang="en-GB" dirty="0">
                <a:solidFill>
                  <a:schemeClr val="bg1"/>
                </a:solidFill>
              </a:rPr>
              <a:t> function eases the </a:t>
            </a:r>
            <a:r>
              <a:rPr lang="en-GB" dirty="0" err="1">
                <a:solidFill>
                  <a:schemeClr val="bg1"/>
                </a:solidFill>
              </a:rPr>
              <a:t>downsampling</a:t>
            </a:r>
            <a:r>
              <a:rPr lang="en-GB" dirty="0">
                <a:solidFill>
                  <a:schemeClr val="bg1"/>
                </a:solidFill>
              </a:rPr>
              <a:t> task </a:t>
            </a:r>
            <a:r>
              <a:rPr lang="en-US" dirty="0"/>
              <a:t>– </a:t>
            </a:r>
            <a:r>
              <a:rPr lang="en-GB" dirty="0">
                <a:solidFill>
                  <a:schemeClr val="bg1"/>
                </a:solidFill>
              </a:rPr>
              <a:t>T</a:t>
            </a:r>
          </a:p>
          <a:p>
            <a:pPr lvl="1"/>
            <a:r>
              <a:rPr lang="en-GB" dirty="0"/>
              <a:t>the parameter </a:t>
            </a:r>
            <a:r>
              <a:rPr lang="en-GB" dirty="0" err="1"/>
              <a:t>createEmpty</a:t>
            </a:r>
            <a:r>
              <a:rPr lang="en-GB" dirty="0"/>
              <a:t> of the </a:t>
            </a:r>
            <a:r>
              <a:rPr lang="en-GB" dirty="0" err="1"/>
              <a:t>aggregateWindow</a:t>
            </a:r>
            <a:r>
              <a:rPr lang="en-GB" dirty="0"/>
              <a:t> function </a:t>
            </a:r>
            <a:r>
              <a:rPr lang="en-US" dirty="0"/>
              <a:t>can change the number of tables in the result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US" dirty="0"/>
              <a:t>– T 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677FC4-3230-6F4A-9A58-6ED815599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65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68FC4-2F8F-294D-8075-7AA78A16B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736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966AF2-CF74-A340-A83A-335DBD72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Basic Data Analysis</a:t>
            </a:r>
            <a:endParaRPr lang="en-US" dirty="0"/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A25BE669-0F65-3A45-BA8B-7E7E517C46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853" y="4024849"/>
            <a:ext cx="7720618" cy="972772"/>
          </a:xfrm>
        </p:spPr>
        <p:txBody>
          <a:bodyPr/>
          <a:lstStyle/>
          <a:p>
            <a:pPr marL="100013" indent="-100013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 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Politecnico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di Milano &amp; Partner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00013" indent="-100013">
              <a:spcBef>
                <a:spcPts val="0"/>
              </a:spcBef>
            </a:pP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Marco </a:t>
            </a:r>
            <a:r>
              <a:rPr lang="en-US" b="1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Balduini</a:t>
            </a: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CEO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71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8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Is Flux?</a:t>
            </a:r>
          </a:p>
        </p:txBody>
      </p:sp>
      <p:sp>
        <p:nvSpPr>
          <p:cNvPr id="9" name="Google Shape;1142;p143">
            <a:extLst>
              <a:ext uri="{FF2B5EF4-FFF2-40B4-BE49-F238E27FC236}">
                <a16:creationId xmlns:a16="http://schemas.microsoft.com/office/drawing/2014/main" id="{262943AD-B74B-434B-8017-BB52BAB6753D}"/>
              </a:ext>
            </a:extLst>
          </p:cNvPr>
          <p:cNvSpPr txBox="1"/>
          <p:nvPr/>
        </p:nvSpPr>
        <p:spPr>
          <a:xfrm>
            <a:off x="-496031" y="1542279"/>
            <a:ext cx="101433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484851"/>
                </a:solidFill>
                <a:latin typeface="Rubik Medium"/>
                <a:ea typeface="Rubik Medium"/>
                <a:cs typeface="Rubik Medium"/>
                <a:sym typeface="Rubik Medium"/>
              </a:rPr>
              <a:t>Flux Query Language?</a:t>
            </a:r>
            <a:endParaRPr sz="2800" dirty="0">
              <a:solidFill>
                <a:srgbClr val="48485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0" name="Google Shape;1144;p143">
            <a:extLst>
              <a:ext uri="{FF2B5EF4-FFF2-40B4-BE49-F238E27FC236}">
                <a16:creationId xmlns:a16="http://schemas.microsoft.com/office/drawing/2014/main" id="{C5C921D9-2F1D-9342-AAB6-1590B202B438}"/>
              </a:ext>
            </a:extLst>
          </p:cNvPr>
          <p:cNvSpPr txBox="1"/>
          <p:nvPr/>
        </p:nvSpPr>
        <p:spPr>
          <a:xfrm>
            <a:off x="-515696" y="1542279"/>
            <a:ext cx="101433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Rubik Medium"/>
                <a:ea typeface="Rubik Medium"/>
                <a:cs typeface="Rubik Medium"/>
                <a:sym typeface="Rubik Medium"/>
              </a:rPr>
              <a:t>Flux</a:t>
            </a:r>
            <a:r>
              <a:rPr lang="en-US" sz="2800" dirty="0">
                <a:solidFill>
                  <a:schemeClr val="dk1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r>
              <a:rPr lang="en-US" sz="2800" dirty="0">
                <a:solidFill>
                  <a:schemeClr val="accent1"/>
                </a:solidFill>
                <a:latin typeface="Rubik Medium"/>
                <a:ea typeface="Rubik Medium"/>
                <a:cs typeface="Rubik Medium"/>
                <a:sym typeface="Rubik Medium"/>
              </a:rPr>
              <a:t>Query</a:t>
            </a:r>
            <a:r>
              <a:rPr lang="en-US" sz="2800" dirty="0">
                <a:solidFill>
                  <a:schemeClr val="dk1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Rubik Medium"/>
                <a:ea typeface="Rubik Medium"/>
                <a:cs typeface="Rubik Medium"/>
                <a:sym typeface="Rubik Medium"/>
              </a:rPr>
              <a:t>Language?</a:t>
            </a:r>
            <a:endParaRPr sz="2800" dirty="0">
              <a:solidFill>
                <a:schemeClr val="bg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1" name="Google Shape;1145;p143">
            <a:extLst>
              <a:ext uri="{FF2B5EF4-FFF2-40B4-BE49-F238E27FC236}">
                <a16:creationId xmlns:a16="http://schemas.microsoft.com/office/drawing/2014/main" id="{63D6BBC3-2774-2144-8CA3-1721048292FE}"/>
              </a:ext>
            </a:extLst>
          </p:cNvPr>
          <p:cNvSpPr txBox="1">
            <a:spLocks/>
          </p:cNvSpPr>
          <p:nvPr/>
        </p:nvSpPr>
        <p:spPr>
          <a:xfrm>
            <a:off x="1861733" y="2860585"/>
            <a:ext cx="5363100" cy="2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ctr">
              <a:lnSpc>
                <a:spcPct val="70000"/>
              </a:lnSpc>
              <a:spcBef>
                <a:spcPts val="0"/>
              </a:spcBef>
              <a:buClr>
                <a:schemeClr val="dk1"/>
              </a:buClr>
              <a:buSzPts val="1850"/>
              <a:buFont typeface="Arial"/>
              <a:buNone/>
            </a:pPr>
            <a:r>
              <a:rPr lang="en-US" sz="2400" dirty="0">
                <a:solidFill>
                  <a:schemeClr val="bg1"/>
                </a:solidFill>
              </a:rPr>
              <a:t>Query</a:t>
            </a:r>
            <a:r>
              <a:rPr lang="en-US" sz="2400" dirty="0"/>
              <a:t>   </a:t>
            </a:r>
            <a:r>
              <a:rPr lang="en-US" sz="2400" dirty="0">
                <a:solidFill>
                  <a:srgbClr val="8E2598"/>
                </a:solidFill>
              </a:rPr>
              <a:t>+</a:t>
            </a:r>
            <a:r>
              <a:rPr lang="en-US" sz="2400" dirty="0"/>
              <a:t>   </a:t>
            </a:r>
            <a:r>
              <a:rPr lang="en-US" sz="2400" dirty="0">
                <a:solidFill>
                  <a:schemeClr val="bg1"/>
                </a:solidFill>
              </a:rPr>
              <a:t>Process</a:t>
            </a:r>
            <a:r>
              <a:rPr lang="en-US" sz="2400" dirty="0"/>
              <a:t>   </a:t>
            </a:r>
            <a:r>
              <a:rPr lang="en-US" sz="2400" dirty="0">
                <a:solidFill>
                  <a:srgbClr val="8E2598"/>
                </a:solidFill>
              </a:rPr>
              <a:t>+</a:t>
            </a:r>
            <a:r>
              <a:rPr lang="en-US" sz="2400" dirty="0"/>
              <a:t>   </a:t>
            </a:r>
            <a:r>
              <a:rPr lang="en-US" sz="2400" dirty="0">
                <a:solidFill>
                  <a:schemeClr val="bg1"/>
                </a:solidFill>
              </a:rPr>
              <a:t>Act</a:t>
            </a:r>
          </a:p>
        </p:txBody>
      </p:sp>
      <p:sp>
        <p:nvSpPr>
          <p:cNvPr id="12" name="Google Shape;1146;p143">
            <a:extLst>
              <a:ext uri="{FF2B5EF4-FFF2-40B4-BE49-F238E27FC236}">
                <a16:creationId xmlns:a16="http://schemas.microsoft.com/office/drawing/2014/main" id="{A513857D-03BD-954A-B09F-34E328E305CD}"/>
              </a:ext>
            </a:extLst>
          </p:cNvPr>
          <p:cNvSpPr txBox="1"/>
          <p:nvPr/>
        </p:nvSpPr>
        <p:spPr>
          <a:xfrm>
            <a:off x="-496031" y="3696264"/>
            <a:ext cx="101433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Rubik Medium"/>
                <a:ea typeface="Rubik Medium"/>
                <a:cs typeface="Rubik Medium"/>
                <a:sym typeface="Rubik Medium"/>
              </a:rPr>
              <a:t>Flux</a:t>
            </a:r>
            <a:r>
              <a:rPr lang="en-US" sz="2800" dirty="0">
                <a:solidFill>
                  <a:schemeClr val="dk1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r>
              <a:rPr lang="en-US" sz="2800" dirty="0">
                <a:solidFill>
                  <a:schemeClr val="accent1"/>
                </a:solidFill>
                <a:latin typeface="Rubik Medium"/>
                <a:ea typeface="Rubik Medium"/>
                <a:cs typeface="Rubik Medium"/>
                <a:sym typeface="Rubik Medium"/>
              </a:rPr>
              <a:t>Data Scripting</a:t>
            </a:r>
            <a:r>
              <a:rPr lang="en-US" sz="2800" dirty="0">
                <a:solidFill>
                  <a:schemeClr val="dk1"/>
                </a:solidFill>
                <a:latin typeface="Rubik Medium"/>
                <a:ea typeface="Rubik Medium"/>
                <a:cs typeface="Rubik Medium"/>
                <a:sym typeface="Rubik Medium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Rubik Medium"/>
                <a:ea typeface="Rubik Medium"/>
                <a:cs typeface="Rubik Medium"/>
                <a:sym typeface="Rubik Medium"/>
              </a:rPr>
              <a:t>Language</a:t>
            </a:r>
            <a:endParaRPr sz="2800" dirty="0">
              <a:solidFill>
                <a:schemeClr val="bg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13" name="Google Shape;1147;p143">
            <a:extLst>
              <a:ext uri="{FF2B5EF4-FFF2-40B4-BE49-F238E27FC236}">
                <a16:creationId xmlns:a16="http://schemas.microsoft.com/office/drawing/2014/main" id="{7D10D3A3-1935-364C-9F8D-344AD16F80B1}"/>
              </a:ext>
            </a:extLst>
          </p:cNvPr>
          <p:cNvSpPr/>
          <p:nvPr/>
        </p:nvSpPr>
        <p:spPr>
          <a:xfrm>
            <a:off x="1499144" y="1794904"/>
            <a:ext cx="6113620" cy="256725"/>
          </a:xfrm>
          <a:custGeom>
            <a:avLst/>
            <a:gdLst/>
            <a:ahLst/>
            <a:cxnLst/>
            <a:rect l="l" t="t" r="r" b="b"/>
            <a:pathLst>
              <a:path w="313278" h="10269" extrusionOk="0">
                <a:moveTo>
                  <a:pt x="0" y="4733"/>
                </a:moveTo>
                <a:cubicBezTo>
                  <a:pt x="49644" y="219"/>
                  <a:pt x="99658" y="-767"/>
                  <a:pt x="149488" y="580"/>
                </a:cubicBezTo>
                <a:cubicBezTo>
                  <a:pt x="204160" y="2057"/>
                  <a:pt x="258586" y="10269"/>
                  <a:pt x="313278" y="10269"/>
                </a:cubicBezTo>
              </a:path>
            </a:pathLst>
          </a:custGeom>
          <a:noFill/>
          <a:ln w="28575" cap="flat" cmpd="sng">
            <a:solidFill>
              <a:srgbClr val="C13B38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83C1A7-8440-EB49-B514-6F707309D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EC09B5-6D1C-0449-8294-8D86891BDC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121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1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8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Is Flux?</a:t>
            </a:r>
          </a:p>
        </p:txBody>
      </p:sp>
      <p:sp>
        <p:nvSpPr>
          <p:cNvPr id="789" name="Google Shape;789;p89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Written to be:</a:t>
            </a:r>
          </a:p>
          <a:p>
            <a:pPr lvl="1"/>
            <a:r>
              <a:rPr lang="en-US" noProof="0" dirty="0"/>
              <a:t>Useable: easy to learn</a:t>
            </a:r>
          </a:p>
          <a:p>
            <a:pPr lvl="1"/>
            <a:r>
              <a:rPr lang="en-US" noProof="0" dirty="0"/>
              <a:t>Readable: developers read more code than we write</a:t>
            </a:r>
          </a:p>
          <a:p>
            <a:pPr lvl="1"/>
            <a:r>
              <a:rPr lang="en-US" noProof="0" dirty="0"/>
              <a:t>Extensible: developers can extend the language</a:t>
            </a:r>
          </a:p>
          <a:p>
            <a:pPr lvl="1"/>
            <a:r>
              <a:rPr lang="en-US" noProof="0" dirty="0"/>
              <a:t>Composable: developers can build onto the language</a:t>
            </a:r>
          </a:p>
          <a:p>
            <a:pPr lvl="1"/>
            <a:r>
              <a:rPr lang="en-US" noProof="0" dirty="0"/>
              <a:t>Testable: queries are code</a:t>
            </a:r>
          </a:p>
          <a:p>
            <a:pPr lvl="1"/>
            <a:r>
              <a:rPr lang="en-US" noProof="0" dirty="0"/>
              <a:t>Contributable: open source contributions matter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5EBF1B-ED57-8149-B12D-566D522CB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1798C4-F522-E446-A558-7B6703504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810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156144-C69D-2042-9157-80A7ED35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Flux? (cont.)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B9423-3948-4348-8C82-339A569207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-304800">
              <a:spcBef>
                <a:spcPts val="0"/>
              </a:spcBef>
              <a:buSzPts val="1200"/>
              <a:buChar char="●"/>
            </a:pPr>
            <a:r>
              <a:rPr lang="en-US" dirty="0"/>
              <a:t>Open Source (MIT)</a:t>
            </a:r>
          </a:p>
          <a:p>
            <a:pPr lvl="0" indent="-304800">
              <a:spcBef>
                <a:spcPts val="0"/>
              </a:spcBef>
              <a:buSzPts val="1200"/>
              <a:buChar char="●"/>
            </a:pPr>
            <a:r>
              <a:rPr lang="en-US" dirty="0"/>
              <a:t>Data-first mentality 	</a:t>
            </a:r>
          </a:p>
          <a:p>
            <a:pPr lvl="0" indent="-304800">
              <a:spcBef>
                <a:spcPts val="0"/>
              </a:spcBef>
              <a:buSzPts val="1200"/>
              <a:buChar char="●"/>
            </a:pPr>
            <a:r>
              <a:rPr lang="en-US" dirty="0"/>
              <a:t>Streaming Data</a:t>
            </a:r>
          </a:p>
          <a:p>
            <a:pPr lvl="0" indent="-304800">
              <a:spcBef>
                <a:spcPts val="0"/>
              </a:spcBef>
              <a:buSzPts val="1200"/>
              <a:buChar char="●"/>
            </a:pPr>
            <a:r>
              <a:rPr lang="en-US" dirty="0"/>
              <a:t>Planner-optimized</a:t>
            </a:r>
          </a:p>
          <a:p>
            <a:pPr lvl="0" indent="-304800">
              <a:spcBef>
                <a:spcPts val="0"/>
              </a:spcBef>
              <a:buSzPts val="1200"/>
              <a:buChar char="●"/>
            </a:pPr>
            <a:r>
              <a:rPr lang="en-US" dirty="0"/>
              <a:t>Compatible with multiple sources and sinks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D95706-0CFD-3545-92DA-9CA3FFC8BD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FA6B2A-5CB5-4F41-BDC4-767FF5E1B1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 &amp; M. Balduini - Flux@Cisco - Virtual - 2020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1958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fluxDays Template">
  <a:themeElements>
    <a:clrScheme name="InfluxData palette">
      <a:dk1>
        <a:srgbClr val="000000"/>
      </a:dk1>
      <a:lt1>
        <a:srgbClr val="FFFFFF"/>
      </a:lt1>
      <a:dk2>
        <a:srgbClr val="44546A"/>
      </a:dk2>
      <a:lt2>
        <a:srgbClr val="D7E5E6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6191</TotalTime>
  <Words>3607</Words>
  <Application>Microsoft Macintosh PowerPoint</Application>
  <PresentationFormat>On-screen Show (16:9)</PresentationFormat>
  <Paragraphs>966</Paragraphs>
  <Slides>66</Slides>
  <Notes>23</Notes>
  <HiddenSlides>3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7" baseType="lpstr">
      <vt:lpstr>Courier New</vt:lpstr>
      <vt:lpstr>ＭＳ Ｐゴシック</vt:lpstr>
      <vt:lpstr>Rubik Medium</vt:lpstr>
      <vt:lpstr>Merriweather Sans</vt:lpstr>
      <vt:lpstr>Courier</vt:lpstr>
      <vt:lpstr>Helvetica Neue</vt:lpstr>
      <vt:lpstr>Calibri</vt:lpstr>
      <vt:lpstr>Helvetica Neue Light</vt:lpstr>
      <vt:lpstr>Arial</vt:lpstr>
      <vt:lpstr>Rubik</vt:lpstr>
      <vt:lpstr>InfluxDays Template</vt:lpstr>
      <vt:lpstr>Basic Data Analysis</vt:lpstr>
      <vt:lpstr>Introduction</vt:lpstr>
      <vt:lpstr>Data Lifecycle</vt:lpstr>
      <vt:lpstr>Data Lifecycle</vt:lpstr>
      <vt:lpstr>PowerPoint Presentation</vt:lpstr>
      <vt:lpstr>Why Flux?</vt:lpstr>
      <vt:lpstr>What Is Flux?</vt:lpstr>
      <vt:lpstr>What Is Flux?</vt:lpstr>
      <vt:lpstr>What is Flux? (cont.)</vt:lpstr>
      <vt:lpstr> Flux vs. InfluxQL </vt:lpstr>
      <vt:lpstr>Exploring flux Basics</vt:lpstr>
      <vt:lpstr>Basic Flux Language Elements</vt:lpstr>
      <vt:lpstr>Basic Flux Language Elements</vt:lpstr>
      <vt:lpstr>Flux Data Model</vt:lpstr>
      <vt:lpstr>Flux Data Model</vt:lpstr>
      <vt:lpstr>From bucket to tables</vt:lpstr>
      <vt:lpstr>Query Process</vt:lpstr>
      <vt:lpstr>Query Process</vt:lpstr>
      <vt:lpstr>PowerPoint Presentation</vt:lpstr>
      <vt:lpstr>The Life of a Flux Query</vt:lpstr>
      <vt:lpstr>Quiz</vt:lpstr>
      <vt:lpstr>Quiz answer</vt:lpstr>
      <vt:lpstr>Exploring flux Windowing</vt:lpstr>
      <vt:lpstr>Key concepts</vt:lpstr>
      <vt:lpstr>Windows</vt:lpstr>
      <vt:lpstr>Let’s get dirty!</vt:lpstr>
      <vt:lpstr>Continuous Linear Pizza Oven</vt:lpstr>
      <vt:lpstr>Task</vt:lpstr>
      <vt:lpstr>Let’s get dirty!</vt:lpstr>
      <vt:lpstr>Continuous Linear Pizza Oven</vt:lpstr>
      <vt:lpstr>Task</vt:lpstr>
      <vt:lpstr>Let’s get dirty!</vt:lpstr>
      <vt:lpstr>Continuous Linear Pizza Oven</vt:lpstr>
      <vt:lpstr>Task</vt:lpstr>
      <vt:lpstr>Exploring flux Shaping and Processing</vt:lpstr>
      <vt:lpstr>All Flux Language Elements</vt:lpstr>
      <vt:lpstr>PowerPoint Presentation</vt:lpstr>
      <vt:lpstr>Exploring flux Shaping with group  Processing with aggregators and selectors</vt:lpstr>
      <vt:lpstr>PowerPoint Presentation</vt:lpstr>
      <vt:lpstr>Example of aggregator</vt:lpstr>
      <vt:lpstr>Example of selector</vt:lpstr>
      <vt:lpstr>Let’s get dirty!</vt:lpstr>
      <vt:lpstr>Continuous Linear Pizza Oven</vt:lpstr>
      <vt:lpstr>Task</vt:lpstr>
      <vt:lpstr>Exploring flux Advanced Windowing</vt:lpstr>
      <vt:lpstr>Recall</vt:lpstr>
      <vt:lpstr>Windows</vt:lpstr>
      <vt:lpstr>Example of tumbling window</vt:lpstr>
      <vt:lpstr>Tumbling?</vt:lpstr>
      <vt:lpstr>Tumbling windows</vt:lpstr>
      <vt:lpstr>Tumbling windows</vt:lpstr>
      <vt:lpstr>Tumbling windows</vt:lpstr>
      <vt:lpstr>Tumbling windows</vt:lpstr>
      <vt:lpstr>Tumbling windows</vt:lpstr>
      <vt:lpstr>Tumbling windows</vt:lpstr>
      <vt:lpstr>Tumbling windows</vt:lpstr>
      <vt:lpstr>PowerPoint Presentation</vt:lpstr>
      <vt:lpstr>PowerPoint Presentation</vt:lpstr>
      <vt:lpstr>Typical use case: downsampling data</vt:lpstr>
      <vt:lpstr>Typical use case: downsampling data (cont.)</vt:lpstr>
      <vt:lpstr>Let’s get dirty!</vt:lpstr>
      <vt:lpstr>Continuous Linear Pizza Oven</vt:lpstr>
      <vt:lpstr>Task</vt:lpstr>
      <vt:lpstr>Quiz</vt:lpstr>
      <vt:lpstr>Quiz answer</vt:lpstr>
      <vt:lpstr>Basic Data Analysis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InfluxDB 101</dc:title>
  <cp:lastModifiedBy>Emanuele Della Valle</cp:lastModifiedBy>
  <cp:revision>201</cp:revision>
  <dcterms:modified xsi:type="dcterms:W3CDTF">2020-09-09T05:53:36Z</dcterms:modified>
</cp:coreProperties>
</file>